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0"/>
  </p:notesMasterIdLst>
  <p:sldIdLst>
    <p:sldId id="256" r:id="rId2"/>
    <p:sldId id="1298" r:id="rId3"/>
    <p:sldId id="1295" r:id="rId4"/>
    <p:sldId id="1299" r:id="rId5"/>
    <p:sldId id="1300" r:id="rId6"/>
    <p:sldId id="1225" r:id="rId7"/>
    <p:sldId id="1226" r:id="rId8"/>
    <p:sldId id="1228" r:id="rId9"/>
    <p:sldId id="1229" r:id="rId10"/>
    <p:sldId id="1230" r:id="rId11"/>
    <p:sldId id="1232" r:id="rId12"/>
    <p:sldId id="1233" r:id="rId13"/>
    <p:sldId id="1253" r:id="rId14"/>
    <p:sldId id="1294" r:id="rId15"/>
    <p:sldId id="1301" r:id="rId16"/>
    <p:sldId id="1293" r:id="rId17"/>
    <p:sldId id="1292" r:id="rId18"/>
    <p:sldId id="1297" r:id="rId19"/>
  </p:sldIdLst>
  <p:sldSz cx="9144000" cy="6858000" type="screen4x3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3" autoAdjust="0"/>
    <p:restoredTop sz="94746" autoAdjust="0"/>
  </p:normalViewPr>
  <p:slideViewPr>
    <p:cSldViewPr>
      <p:cViewPr varScale="1">
        <p:scale>
          <a:sx n="84" d="100"/>
          <a:sy n="84" d="100"/>
        </p:scale>
        <p:origin x="-1483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79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366237686119331E-2"/>
          <c:y val="0"/>
          <c:w val="0.91699642318158592"/>
          <c:h val="0.80829452109309174"/>
        </c:manualLayout>
      </c:layout>
      <c:pie3DChart>
        <c:varyColors val="1"/>
        <c:ser>
          <c:idx val="0"/>
          <c:order val="0"/>
          <c:explosion val="25"/>
          <c:cat>
            <c:strRef>
              <c:f>Лист1!$B$7:$B$10</c:f>
              <c:strCache>
                <c:ptCount val="4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  <c:pt idx="3">
                  <c:v>Внебюджетные источники </c:v>
                </c:pt>
              </c:strCache>
            </c:strRef>
          </c:cat>
          <c:val>
            <c:numRef>
              <c:f>Лист1!$C$7:$C$10</c:f>
              <c:numCache>
                <c:formatCode>General</c:formatCode>
                <c:ptCount val="4"/>
                <c:pt idx="0">
                  <c:v>107.1</c:v>
                </c:pt>
                <c:pt idx="1">
                  <c:v>28.5</c:v>
                </c:pt>
                <c:pt idx="2">
                  <c:v>4.3</c:v>
                </c:pt>
                <c:pt idx="3">
                  <c:v>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366237686119331E-2"/>
          <c:y val="0"/>
          <c:w val="0.91699642318158592"/>
          <c:h val="0.80829452109309174"/>
        </c:manualLayout>
      </c:layout>
      <c:pie3DChart>
        <c:varyColors val="1"/>
        <c:ser>
          <c:idx val="0"/>
          <c:order val="0"/>
          <c:explosion val="25"/>
          <c:cat>
            <c:strRef>
              <c:f>Лист1!$B$7:$B$10</c:f>
              <c:strCache>
                <c:ptCount val="4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  <c:pt idx="3">
                  <c:v>Внебюджетные источники </c:v>
                </c:pt>
              </c:strCache>
            </c:strRef>
          </c:cat>
          <c:val>
            <c:numRef>
              <c:f>Лист1!$C$7:$C$10</c:f>
              <c:numCache>
                <c:formatCode>General</c:formatCode>
                <c:ptCount val="4"/>
                <c:pt idx="0">
                  <c:v>107.1</c:v>
                </c:pt>
                <c:pt idx="1">
                  <c:v>28.5</c:v>
                </c:pt>
                <c:pt idx="2">
                  <c:v>4.3</c:v>
                </c:pt>
                <c:pt idx="3">
                  <c:v>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907" cy="493633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847" y="0"/>
            <a:ext cx="2942907" cy="493633"/>
          </a:xfrm>
          <a:prstGeom prst="rect">
            <a:avLst/>
          </a:prstGeom>
        </p:spPr>
        <p:txBody>
          <a:bodyPr vert="horz" lIns="91102" tIns="45551" rIns="91102" bIns="45551" rtlCol="0"/>
          <a:lstStyle>
            <a:lvl1pPr algn="r">
              <a:defRPr sz="1200"/>
            </a:lvl1pPr>
          </a:lstStyle>
          <a:p>
            <a:fld id="{EC3F2223-8BBE-4F37-B92F-8FFE8EC964A9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2" tIns="45551" rIns="91102" bIns="4555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133" y="4689516"/>
            <a:ext cx="5433060" cy="4442698"/>
          </a:xfrm>
          <a:prstGeom prst="rect">
            <a:avLst/>
          </a:prstGeom>
        </p:spPr>
        <p:txBody>
          <a:bodyPr vert="horz" lIns="91102" tIns="45551" rIns="91102" bIns="455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42907" cy="493633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847" y="9377317"/>
            <a:ext cx="2942907" cy="493633"/>
          </a:xfrm>
          <a:prstGeom prst="rect">
            <a:avLst/>
          </a:prstGeom>
        </p:spPr>
        <p:txBody>
          <a:bodyPr vert="horz" lIns="91102" tIns="45551" rIns="91102" bIns="45551" rtlCol="0" anchor="b"/>
          <a:lstStyle>
            <a:lvl1pPr algn="r">
              <a:defRPr sz="1200"/>
            </a:lvl1pPr>
          </a:lstStyle>
          <a:p>
            <a:fld id="{D060815A-BF9B-4BB0-B305-166148DA3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278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1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31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0201" indent="-284693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8771" indent="-227754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4279" indent="-227754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49788" indent="-227754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05296" indent="-227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60804" indent="-227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16313" indent="-227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71821" indent="-227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5893310D-FDFF-4CA3-BE30-E1BCAB76C27B}" type="slidenum">
              <a:rPr lang="ru-RU" smtClean="0">
                <a:solidFill>
                  <a:srgbClr val="000000"/>
                </a:solidFill>
              </a:rPr>
              <a:pPr eaLnBrk="1" hangingPunct="1"/>
              <a:t>12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1748" name="Номер слайда 3"/>
          <p:cNvSpPr txBox="1">
            <a:spLocks noGrp="1"/>
          </p:cNvSpPr>
          <p:nvPr/>
        </p:nvSpPr>
        <p:spPr bwMode="auto">
          <a:xfrm>
            <a:off x="3846092" y="9375319"/>
            <a:ext cx="2943648" cy="495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1" tIns="45545" rIns="91091" bIns="45545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C3D812ED-1029-4216-83CA-59F5239BE2F0}" type="slidenum">
              <a:rPr lang="ru-RU" altLang="ru-RU" sz="1200">
                <a:latin typeface="Calibri" pitchFamily="34" charset="0"/>
              </a:rPr>
              <a:pPr algn="r" eaLnBrk="1" hangingPunct="1"/>
              <a:t>17</a:t>
            </a:fld>
            <a:endParaRPr lang="ru-RU" alt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734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0201" indent="-28469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8771" indent="-227754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4279" indent="-227754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49788" indent="-227754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05296" indent="-227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60804" indent="-227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16313" indent="-227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71821" indent="-227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CA8AE36-A57E-47FE-AED0-8D73087AB22C}" type="slidenum">
              <a:rPr lang="ru-RU" altLang="ru-RU" smtClean="0"/>
              <a:pPr/>
              <a:t>18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5AA6821-9AC0-43BD-B288-C9EB45FF285D}" type="datetimeFigureOut">
              <a:rPr lang="ru-RU" smtClean="0"/>
              <a:pPr/>
              <a:t>09.12.2023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D601FA5-26F7-419E-B881-BE2F6A765F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6821-9AC0-43BD-B288-C9EB45FF285D}" type="datetimeFigureOut">
              <a:rPr lang="ru-RU" smtClean="0"/>
              <a:pPr/>
              <a:t>09.12.2023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01FA5-26F7-419E-B881-BE2F6A765F0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6821-9AC0-43BD-B288-C9EB45FF285D}" type="datetimeFigureOut">
              <a:rPr lang="ru-RU" smtClean="0"/>
              <a:pPr/>
              <a:t>09.12.2023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01FA5-26F7-419E-B881-BE2F6A765F0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6821-9AC0-43BD-B288-C9EB45FF285D}" type="datetimeFigureOut">
              <a:rPr lang="ru-RU" smtClean="0"/>
              <a:pPr/>
              <a:t>09.12.2023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01FA5-26F7-419E-B881-BE2F6A765F0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6821-9AC0-43BD-B288-C9EB45FF285D}" type="datetimeFigureOut">
              <a:rPr lang="ru-RU" smtClean="0"/>
              <a:pPr/>
              <a:t>09.12.2023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01FA5-26F7-419E-B881-BE2F6A765F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6821-9AC0-43BD-B288-C9EB45FF285D}" type="datetimeFigureOut">
              <a:rPr lang="ru-RU" smtClean="0"/>
              <a:pPr/>
              <a:t>09.12.2023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01FA5-26F7-419E-B881-BE2F6A765F0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6821-9AC0-43BD-B288-C9EB45FF285D}" type="datetimeFigureOut">
              <a:rPr lang="ru-RU" smtClean="0"/>
              <a:pPr/>
              <a:t>09.12.2023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01FA5-26F7-419E-B881-BE2F6A765F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5AA6821-9AC0-43BD-B288-C9EB45FF285D}" type="datetimeFigureOut">
              <a:rPr lang="ru-RU" smtClean="0"/>
              <a:pPr/>
              <a:t>09.12.2023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01FA5-26F7-419E-B881-BE2F6A765F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5AA6821-9AC0-43BD-B288-C9EB45FF285D}" type="datetimeFigureOut">
              <a:rPr lang="ru-RU" smtClean="0"/>
              <a:pPr/>
              <a:t>09.12.2023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D601FA5-26F7-419E-B881-BE2F6A765F0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6821-9AC0-43BD-B288-C9EB45FF285D}" type="datetimeFigureOut">
              <a:rPr lang="ru-RU" smtClean="0"/>
              <a:pPr/>
              <a:t>09.12.2023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01FA5-26F7-419E-B881-BE2F6A765F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6821-9AC0-43BD-B288-C9EB45FF285D}" type="datetimeFigureOut">
              <a:rPr lang="ru-RU" smtClean="0"/>
              <a:pPr/>
              <a:t>09.12.2023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01FA5-26F7-419E-B881-BE2F6A765F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4000">
              <a:srgbClr val="85C2FF"/>
            </a:gs>
            <a:gs pos="19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5AA6821-9AC0-43BD-B288-C9EB45FF285D}" type="datetimeFigureOut">
              <a:rPr lang="ru-RU" smtClean="0"/>
              <a:pPr/>
              <a:t>09.12.2023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D601FA5-26F7-419E-B881-BE2F6A765F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7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wmf"/><Relationship Id="rId5" Type="http://schemas.openxmlformats.org/officeDocument/2006/relationships/image" Target="../media/image25.jpeg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jpe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jpeg"/><Relationship Id="rId2" Type="http://schemas.openxmlformats.org/officeDocument/2006/relationships/image" Target="../media/image41.png"/><Relationship Id="rId16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9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10" Type="http://schemas.openxmlformats.org/officeDocument/2006/relationships/image" Target="../media/image74.jpeg"/><Relationship Id="rId4" Type="http://schemas.openxmlformats.org/officeDocument/2006/relationships/image" Target="../media/image68.png"/><Relationship Id="rId9" Type="http://schemas.openxmlformats.org/officeDocument/2006/relationships/image" Target="../media/image7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179512" y="1369687"/>
            <a:ext cx="8784976" cy="1815882"/>
          </a:xfrm>
          <a:prstGeom prst="rect">
            <a:avLst/>
          </a:prstGeom>
          <a:gradFill flip="none" rotWithShape="1">
            <a:gsLst>
              <a:gs pos="0">
                <a:srgbClr val="CCEC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Реализация государственной программы «Комплексное развитие сельских территорий» 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в муниципальном образовании 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«</a:t>
            </a:r>
            <a:r>
              <a:rPr lang="ru-RU" sz="2800" b="1" dirty="0" err="1" smtClean="0">
                <a:solidFill>
                  <a:srgbClr val="002060"/>
                </a:solidFill>
              </a:rPr>
              <a:t>Заларинский</a:t>
            </a:r>
            <a:r>
              <a:rPr lang="ru-RU" sz="2800" b="1" dirty="0" smtClean="0">
                <a:solidFill>
                  <a:srgbClr val="002060"/>
                </a:solidFill>
              </a:rPr>
              <a:t> район»</a:t>
            </a:r>
          </a:p>
        </p:txBody>
      </p:sp>
      <p:pic>
        <p:nvPicPr>
          <p:cNvPr id="4" name="Picture 4" descr="C:\Downloads\герб Залари\Герб Залари 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37182"/>
            <a:ext cx="990695" cy="123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58" y="3789040"/>
            <a:ext cx="2957718" cy="2814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Министерство сельского хозяйства и продовольствия Республики Мордов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659" y="3861049"/>
            <a:ext cx="4991885" cy="2742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50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287693" y="44624"/>
            <a:ext cx="8648701" cy="4725143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200" b="1" dirty="0" smtClean="0">
                <a:solidFill>
                  <a:schemeClr val="bg1"/>
                </a:solidFill>
                <a:effectLst/>
              </a:rPr>
              <a:t>В целях улучшения качества жизни жителей сельских территорий,  </a:t>
            </a:r>
            <a:r>
              <a:rPr lang="ru-RU" sz="2200" b="1" dirty="0">
                <a:solidFill>
                  <a:schemeClr val="bg1"/>
                </a:solidFill>
                <a:effectLst/>
              </a:rPr>
              <a:t>сохранения доли 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населения </a:t>
            </a:r>
            <a:r>
              <a:rPr lang="ru-RU" sz="2200" b="1" dirty="0">
                <a:solidFill>
                  <a:schemeClr val="bg1"/>
                </a:solidFill>
                <a:effectLst/>
              </a:rPr>
              <a:t>в общей 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численности, </a:t>
            </a:r>
            <a:r>
              <a:rPr lang="ru-RU" sz="2200" b="1" dirty="0" err="1">
                <a:solidFill>
                  <a:schemeClr val="bg1"/>
                </a:solidFill>
                <a:effectLst/>
              </a:rPr>
              <a:t>З</a:t>
            </a:r>
            <a:r>
              <a:rPr lang="ru-RU" sz="2200" b="1" dirty="0" err="1" smtClean="0">
                <a:solidFill>
                  <a:schemeClr val="bg1"/>
                </a:solidFill>
                <a:effectLst/>
              </a:rPr>
              <a:t>аларинский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 район активно участвует в государственных программах и проектах.</a:t>
            </a:r>
            <a:br>
              <a:rPr lang="ru-RU" sz="2200" b="1" dirty="0" smtClean="0">
                <a:solidFill>
                  <a:schemeClr val="bg1"/>
                </a:solidFill>
                <a:effectLst/>
              </a:rPr>
            </a:br>
            <a:r>
              <a:rPr lang="ru-RU" sz="2200" b="1" dirty="0" smtClean="0">
                <a:solidFill>
                  <a:schemeClr val="bg1"/>
                </a:solidFill>
                <a:effectLst/>
              </a:rPr>
              <a:t>Одной из </a:t>
            </a:r>
            <a:r>
              <a:rPr lang="ru-RU" sz="2200" b="1" dirty="0">
                <a:solidFill>
                  <a:schemeClr val="bg1"/>
                </a:solidFill>
                <a:effectLst/>
              </a:rPr>
              <a:t>государственных программ, 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 направленных </a:t>
            </a:r>
            <a:r>
              <a:rPr lang="ru-RU" sz="2200" b="1" dirty="0">
                <a:solidFill>
                  <a:schemeClr val="bg1"/>
                </a:solidFill>
                <a:effectLst/>
              </a:rPr>
              <a:t>на 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развитие </a:t>
            </a:r>
            <a:r>
              <a:rPr lang="ru-RU" sz="2200" b="1" dirty="0">
                <a:solidFill>
                  <a:schemeClr val="bg1"/>
                </a:solidFill>
                <a:effectLst/>
              </a:rPr>
              <a:t>сельских 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поселений</a:t>
            </a:r>
            <a:r>
              <a:rPr lang="ru-RU" sz="2200" b="1" dirty="0">
                <a:solidFill>
                  <a:schemeClr val="bg1"/>
                </a:solidFill>
                <a:effectLst/>
              </a:rPr>
              <a:t> 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является «Комплексное развитие сельских территорий». </a:t>
            </a:r>
            <a:r>
              <a:rPr lang="ru-RU" sz="2200" b="1" dirty="0">
                <a:solidFill>
                  <a:schemeClr val="bg1"/>
                </a:solidFill>
                <a:effectLst/>
              </a:rPr>
              <a:t/>
            </a:r>
            <a:br>
              <a:rPr lang="ru-RU" sz="2200" b="1" dirty="0">
                <a:solidFill>
                  <a:schemeClr val="bg1"/>
                </a:solidFill>
                <a:effectLst/>
              </a:rPr>
            </a:br>
            <a:r>
              <a:rPr lang="ru-RU" sz="2200" b="1" dirty="0" smtClean="0">
                <a:solidFill>
                  <a:schemeClr val="bg1"/>
                </a:solidFill>
                <a:effectLst/>
              </a:rPr>
              <a:t>В </a:t>
            </a:r>
            <a:r>
              <a:rPr lang="ru-RU" sz="2200" b="1" dirty="0">
                <a:solidFill>
                  <a:schemeClr val="bg1"/>
                </a:solidFill>
                <a:effectLst/>
              </a:rPr>
              <a:t>рамках реализации программы осуществляется развитие жилищного строительства на сельских 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территориях, </a:t>
            </a:r>
            <a:r>
              <a:rPr lang="ru-RU" sz="2200" b="1" dirty="0">
                <a:solidFill>
                  <a:schemeClr val="bg1"/>
                </a:solidFill>
                <a:effectLst/>
              </a:rPr>
              <a:t>повышение уровня благоустройства домовладений (водопроводы), создаются, ремонтируются объекты социальной и культурной сферы, центры культурного развития, обустраиваются зоны отдыха, спортивные и детские игровые площадки, осуществляется организация пешеходных 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коммуникаций.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7175" y="1008063"/>
            <a:ext cx="8648700" cy="669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35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45313" y="6381750"/>
            <a:ext cx="2133600" cy="365125"/>
          </a:xfrm>
        </p:spPr>
        <p:txBody>
          <a:bodyPr/>
          <a:lstStyle/>
          <a:p>
            <a:pPr>
              <a:defRPr/>
            </a:pPr>
            <a:fld id="{C4CD8DB7-4365-49F2-A84F-3FFEC695EADB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pic>
        <p:nvPicPr>
          <p:cNvPr id="9" name="Picture 2" descr="O:\Санников А.Ю\Отчет за 2021\фотки объектов 2021\фотки объектов 2021\ФОНТА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117502"/>
            <a:ext cx="2213188" cy="16598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s2.stc.all.kpcdn.net/best/irk/80-let-irkutskoj-oblasti/images/tild3566-6136-4433-b233-343962626337_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1553"/>
            <a:ext cx="3131840" cy="1823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283" y="5037947"/>
            <a:ext cx="3203848" cy="18367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74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7175" y="1008063"/>
            <a:ext cx="8648700" cy="669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35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45313" y="6381750"/>
            <a:ext cx="2133600" cy="365125"/>
          </a:xfrm>
        </p:spPr>
        <p:txBody>
          <a:bodyPr/>
          <a:lstStyle/>
          <a:p>
            <a:pPr>
              <a:defRPr/>
            </a:pPr>
            <a:fld id="{C4CD8DB7-4365-49F2-A84F-3FFEC695EADB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pic>
        <p:nvPicPr>
          <p:cNvPr id="7" name="Picture 2" descr="Утверждена государственная программа комплексного развития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36912"/>
            <a:ext cx="4468912" cy="4016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463480" y="2636912"/>
            <a:ext cx="4680520" cy="38164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удовлетворение 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потребностей сельского населения в благоустроенном жилье;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комплексного обустройства сельских 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населенных пунктов объектами социальной  инженерной  инфраструктуры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граждан, проживающих в сельской местности, в реализации общественно значимых объектов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88640"/>
            <a:ext cx="8856984" cy="2259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 ГОСУДАРСТВЕННОЙ  ПРОГРАММЫ 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повышение качества жизни сельского населения за счет создания комфортных условий проживания и жизнедеятельности на сельской территории путем:</a:t>
            </a:r>
          </a:p>
        </p:txBody>
      </p:sp>
    </p:spTree>
    <p:extLst>
      <p:ext uri="{BB962C8B-B14F-4D97-AF65-F5344CB8AC3E}">
        <p14:creationId xmlns:p14="http://schemas.microsoft.com/office/powerpoint/2010/main" val="345852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lIns="57607" tIns="28804" rIns="57607" bIns="28804"/>
          <a:lstStyle/>
          <a:p>
            <a:pPr>
              <a:defRPr/>
            </a:pPr>
            <a:fld id="{DF70863F-9805-43E9-890F-C62D72729587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 altLang="ru-RU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364088" y="4880903"/>
            <a:ext cx="2771800" cy="1819896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57607" tIns="28804" rIns="57607" bIns="28804" rtlCol="0" anchor="ctr"/>
          <a:lstStyle/>
          <a:p>
            <a:pPr algn="ctr" defTabSz="576072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инфраструктуры на сельских территориях</a:t>
            </a:r>
            <a:endParaRPr lang="ru-RU" sz="2000" b="1" dirty="0">
              <a:solidFill>
                <a:schemeClr val="tx1"/>
              </a:solidFill>
            </a:endParaRPr>
          </a:p>
          <a:p>
            <a:pPr algn="ctr" defTabSz="576072"/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0496" y="3117445"/>
            <a:ext cx="2731531" cy="1665647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57607" tIns="28804" rIns="57607" bIns="28804" rtlCol="0" anchor="ctr"/>
          <a:lstStyle/>
          <a:p>
            <a:pPr algn="ctr" defTabSz="576072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сельских территорий 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6914591" y="3117445"/>
            <a:ext cx="2234195" cy="1586331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57607" tIns="28804" rIns="57607" bIns="28804" rtlCol="0" anchor="ctr"/>
          <a:lstStyle/>
          <a:p>
            <a:pPr algn="ctr" defTabSz="576072">
              <a:spcBef>
                <a:spcPct val="20000"/>
              </a:spcBef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жилищного строительства на сельских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807811" y="5086949"/>
            <a:ext cx="3888432" cy="1613850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57607" tIns="28804" rIns="57607" bIns="28804" rtlCol="0" anchor="ctr"/>
          <a:lstStyle/>
          <a:p>
            <a:pPr algn="ctr" defTabSz="576072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проектов комплексного обустройства площадок под компактную жилищную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застройку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2895432" y="1080795"/>
            <a:ext cx="3965213" cy="3606038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57607" tIns="28804" rIns="57607" bIns="28804" rtlCol="0" anchor="ctr"/>
          <a:lstStyle/>
          <a:p>
            <a:pPr algn="ctr" defTabSz="576072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облик сельских территорий </a:t>
            </a:r>
          </a:p>
          <a:p>
            <a:pPr algn="ctr" defTabSz="576072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культурно-досугового типа,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ФАПы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плоскостные спортивные сооружения и прочее)</a:t>
            </a:r>
            <a:endParaRPr lang="ru-RU" sz="2000" b="1" dirty="0">
              <a:solidFill>
                <a:schemeClr val="tx1"/>
              </a:solidFill>
            </a:endParaRPr>
          </a:p>
          <a:p>
            <a:pPr algn="ctr" defTabSz="576072"/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3" name="Заголовок 3"/>
          <p:cNvSpPr>
            <a:spLocks noGrp="1"/>
          </p:cNvSpPr>
          <p:nvPr>
            <p:ph type="title"/>
          </p:nvPr>
        </p:nvSpPr>
        <p:spPr>
          <a:xfrm>
            <a:off x="251520" y="0"/>
            <a:ext cx="8701119" cy="845332"/>
          </a:xfrm>
          <a:ln>
            <a:solidFill>
              <a:schemeClr val="tx2"/>
            </a:solidFill>
          </a:ln>
        </p:spPr>
        <p:txBody>
          <a:bodyPr lIns="57607" tIns="28804" rIns="57607" bIns="28804">
            <a:prstTxWarp prst="textChevron">
              <a:avLst/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panose="020B0604020202020204" pitchFamily="34" charset="0"/>
              </a:rPr>
              <a:t>МЕРОПРИЯТИЯ ГОСУДАРСТВЕННОЙ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4431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2240" y="6181284"/>
            <a:ext cx="2133600" cy="365125"/>
          </a:xfrm>
        </p:spPr>
        <p:txBody>
          <a:bodyPr/>
          <a:lstStyle/>
          <a:p>
            <a:fld id="{796D28CC-4746-4E5B-9C8A-3187318D69F3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7" name="Горизонтальный свиток 16"/>
          <p:cNvSpPr/>
          <p:nvPr/>
        </p:nvSpPr>
        <p:spPr>
          <a:xfrm>
            <a:off x="-28688" y="1681769"/>
            <a:ext cx="3493622" cy="2664296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/>
              <a:t>Комплексное развитие сельской агломерации </a:t>
            </a:r>
            <a:r>
              <a:rPr lang="ru-RU" sz="1600" b="1" dirty="0" err="1"/>
              <a:t>Заларинского</a:t>
            </a:r>
            <a:r>
              <a:rPr lang="ru-RU" sz="1600" b="1" dirty="0"/>
              <a:t>, </a:t>
            </a:r>
            <a:r>
              <a:rPr lang="ru-RU" sz="1600" b="1" dirty="0" err="1"/>
              <a:t>Бабагайского</a:t>
            </a:r>
            <a:r>
              <a:rPr lang="ru-RU" sz="1600" b="1" dirty="0"/>
              <a:t>, </a:t>
            </a:r>
            <a:r>
              <a:rPr lang="ru-RU" sz="1600" b="1" dirty="0" err="1"/>
              <a:t>Веренского</a:t>
            </a:r>
            <a:r>
              <a:rPr lang="ru-RU" sz="1600" b="1" dirty="0"/>
              <a:t>, Моисеевского, </a:t>
            </a:r>
            <a:r>
              <a:rPr lang="ru-RU" sz="1600" b="1" dirty="0" err="1"/>
              <a:t>Бажирского</a:t>
            </a:r>
            <a:r>
              <a:rPr lang="ru-RU" sz="1600" b="1" dirty="0"/>
              <a:t>, </a:t>
            </a:r>
            <a:r>
              <a:rPr lang="ru-RU" sz="1600" b="1" dirty="0" err="1"/>
              <a:t>Мойганского</a:t>
            </a:r>
            <a:r>
              <a:rPr lang="ru-RU" sz="1600" b="1" dirty="0"/>
              <a:t> и </a:t>
            </a:r>
            <a:r>
              <a:rPr lang="ru-RU" sz="1600" b="1" dirty="0" err="1"/>
              <a:t>Холмогойского</a:t>
            </a:r>
            <a:r>
              <a:rPr lang="ru-RU" sz="1600" b="1"/>
              <a:t> </a:t>
            </a:r>
            <a:r>
              <a:rPr lang="ru-RU" sz="1600" b="1" smtClean="0"/>
              <a:t>МО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9" name="Горизонтальный свиток 18"/>
          <p:cNvSpPr/>
          <p:nvPr/>
        </p:nvSpPr>
        <p:spPr>
          <a:xfrm>
            <a:off x="3539679" y="1713876"/>
            <a:ext cx="2682560" cy="2664296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/>
              <a:t>Комплексное развитие муниципального образования </a:t>
            </a:r>
            <a:r>
              <a:rPr lang="ru-RU" sz="1600" b="1" dirty="0" smtClean="0"/>
              <a:t>«</a:t>
            </a:r>
            <a:r>
              <a:rPr lang="ru-RU" sz="1600" b="1" dirty="0" err="1" smtClean="0"/>
              <a:t>Заларинский</a:t>
            </a:r>
            <a:r>
              <a:rPr lang="ru-RU" sz="1600" b="1" dirty="0" smtClean="0"/>
              <a:t> район» </a:t>
            </a:r>
            <a:r>
              <a:rPr lang="ru-RU" sz="1600" b="1" dirty="0"/>
              <a:t>Иркутской </a:t>
            </a:r>
            <a:r>
              <a:rPr lang="ru-RU" sz="1600" b="1" dirty="0" smtClean="0"/>
              <a:t>области</a:t>
            </a:r>
            <a:endParaRPr lang="ru-RU" sz="1600" b="1" dirty="0"/>
          </a:p>
        </p:txBody>
      </p:sp>
      <p:sp>
        <p:nvSpPr>
          <p:cNvPr id="20" name="Горизонтальный свиток 19"/>
          <p:cNvSpPr/>
          <p:nvPr/>
        </p:nvSpPr>
        <p:spPr>
          <a:xfrm>
            <a:off x="6263794" y="1700808"/>
            <a:ext cx="2915816" cy="268399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chemeClr val="tx1"/>
                </a:solidFill>
              </a:rPr>
              <a:t>Комплексное развитие муниципального образования «</a:t>
            </a:r>
            <a:r>
              <a:rPr lang="ru-RU" sz="1600" b="1" dirty="0" err="1">
                <a:solidFill>
                  <a:schemeClr val="tx1"/>
                </a:solidFill>
              </a:rPr>
              <a:t>Заларинский</a:t>
            </a:r>
            <a:r>
              <a:rPr lang="ru-RU" sz="1600" b="1" dirty="0">
                <a:solidFill>
                  <a:schemeClr val="tx1"/>
                </a:solidFill>
              </a:rPr>
              <a:t> район</a:t>
            </a:r>
            <a:r>
              <a:rPr lang="ru-RU" sz="1600" b="1" dirty="0" smtClean="0">
                <a:solidFill>
                  <a:schemeClr val="tx1"/>
                </a:solidFill>
              </a:rPr>
              <a:t>»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2" name="Двойная стрелка влево/вправо 21"/>
          <p:cNvSpPr/>
          <p:nvPr/>
        </p:nvSpPr>
        <p:spPr>
          <a:xfrm>
            <a:off x="70837" y="476672"/>
            <a:ext cx="9108773" cy="148166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Реализуемые проекты  развития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сельских территорий в </a:t>
            </a:r>
            <a:r>
              <a:rPr lang="ru-RU" sz="2000" b="1" dirty="0" err="1" smtClean="0">
                <a:solidFill>
                  <a:schemeClr val="tx1"/>
                </a:solidFill>
              </a:rPr>
              <a:t>Заларинском</a:t>
            </a:r>
            <a:r>
              <a:rPr lang="ru-RU" sz="2000" b="1" dirty="0" smtClean="0">
                <a:solidFill>
                  <a:schemeClr val="tx1"/>
                </a:solidFill>
              </a:rPr>
              <a:t> районе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2" name="Штриховая стрелка вправо 11"/>
          <p:cNvSpPr/>
          <p:nvPr/>
        </p:nvSpPr>
        <p:spPr>
          <a:xfrm>
            <a:off x="-8004" y="4293096"/>
            <a:ext cx="3515729" cy="1206864"/>
          </a:xfrm>
          <a:prstGeom prst="strip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2020 - 2021 гг.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Штриховая стрелка вправо 12"/>
          <p:cNvSpPr/>
          <p:nvPr/>
        </p:nvSpPr>
        <p:spPr>
          <a:xfrm>
            <a:off x="3569832" y="4293096"/>
            <a:ext cx="2652407" cy="1206864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2021 – 2022 гг.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Штриховая стрелка вправо 13"/>
          <p:cNvSpPr/>
          <p:nvPr/>
        </p:nvSpPr>
        <p:spPr>
          <a:xfrm>
            <a:off x="6246440" y="4325538"/>
            <a:ext cx="2915816" cy="1212813"/>
          </a:xfrm>
          <a:prstGeom prst="strip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</a:rPr>
              <a:t>2022 – 2024 гг.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1520" y="5734999"/>
            <a:ext cx="2880320" cy="7739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ctr"/>
            <a:r>
              <a:rPr lang="ru-RU" sz="2400" b="1" dirty="0"/>
              <a:t>141,8 млн. руб.</a:t>
            </a:r>
            <a:endParaRPr lang="ru-RU" sz="2400" b="1" dirty="0">
              <a:solidFill>
                <a:srgbClr val="00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07904" y="5756419"/>
            <a:ext cx="2376264" cy="7739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ctr"/>
            <a:r>
              <a:rPr lang="ru-RU" sz="2400" b="1" dirty="0" smtClean="0"/>
              <a:t>494,5 </a:t>
            </a:r>
            <a:r>
              <a:rPr lang="ru-RU" sz="2400" b="1" dirty="0"/>
              <a:t>млн. руб.</a:t>
            </a:r>
            <a:endParaRPr lang="ru-RU" sz="2400" b="1" dirty="0">
              <a:solidFill>
                <a:srgbClr val="0000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444208" y="5756420"/>
            <a:ext cx="2520280" cy="7739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ctr"/>
            <a:r>
              <a:rPr lang="ru-RU" sz="2400" b="1" dirty="0" smtClean="0"/>
              <a:t>1 522,5 </a:t>
            </a:r>
            <a:r>
              <a:rPr lang="ru-RU" sz="2400" b="1" dirty="0"/>
              <a:t>млн. руб.</a:t>
            </a:r>
            <a:endParaRPr lang="ru-RU" sz="2400" b="1" dirty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45840" y="153506"/>
            <a:ext cx="7542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направлению современный облик сельских территорий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Заларинском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 реализовано два проекта, третий находится в стадии выполнения.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889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2240" y="6181284"/>
            <a:ext cx="2133600" cy="365125"/>
          </a:xfrm>
        </p:spPr>
        <p:txBody>
          <a:bodyPr/>
          <a:lstStyle/>
          <a:p>
            <a:fld id="{796D28CC-4746-4E5B-9C8A-3187318D69F3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7" name="Горизонтальный свиток 16"/>
          <p:cNvSpPr/>
          <p:nvPr/>
        </p:nvSpPr>
        <p:spPr>
          <a:xfrm>
            <a:off x="0" y="1047513"/>
            <a:ext cx="9144000" cy="1619965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b="1" dirty="0" smtClean="0"/>
              <a:t>В </a:t>
            </a:r>
            <a:r>
              <a:rPr lang="ru-RU" b="1" dirty="0"/>
              <a:t>2020 – 2021 гг</a:t>
            </a:r>
            <a:r>
              <a:rPr lang="ru-RU" b="1" dirty="0" smtClean="0"/>
              <a:t>. в рамках программы был реализован проект на сумму 141,8 млн. руб.</a:t>
            </a:r>
          </a:p>
          <a:p>
            <a:pPr algn="ctr"/>
            <a:r>
              <a:rPr lang="ru-RU" sz="1400" b="1" dirty="0" smtClean="0"/>
              <a:t>(в</a:t>
            </a:r>
            <a:r>
              <a:rPr lang="ru-RU" sz="1400" b="1" dirty="0" smtClean="0">
                <a:solidFill>
                  <a:schemeClr val="tx1"/>
                </a:solidFill>
              </a:rPr>
              <a:t> т. ч. за счет средств федерального бюджета – 107,1 млн. руб.; областного бюджета – 28,5 млн. руб.; местного бюджета – 4,3 млн. руб. и внебюджетных источников - 1,9 млн. руб.)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220072" y="3425205"/>
            <a:ext cx="3923928" cy="33932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ctr"/>
            <a:r>
              <a:rPr lang="ru-RU" sz="2000" dirty="0" smtClean="0"/>
              <a:t>Реализовано </a:t>
            </a:r>
          </a:p>
          <a:p>
            <a:pPr algn="ctr" fontAlgn="ctr"/>
            <a:r>
              <a:rPr lang="ru-RU" sz="2000" dirty="0" smtClean="0"/>
              <a:t>8 мероприятий:</a:t>
            </a:r>
          </a:p>
          <a:p>
            <a:pPr algn="ctr" fontAlgn="ctr"/>
            <a:endParaRPr lang="ru-RU" sz="2000" dirty="0" smtClean="0"/>
          </a:p>
          <a:p>
            <a:pPr fontAlgn="ctr"/>
            <a:r>
              <a:rPr lang="ru-RU" sz="2000" dirty="0" smtClean="0">
                <a:solidFill>
                  <a:srgbClr val="000000"/>
                </a:solidFill>
              </a:rPr>
              <a:t>       - построено 4 МФП</a:t>
            </a:r>
          </a:p>
          <a:p>
            <a:pPr fontAlgn="ctr"/>
            <a:endParaRPr lang="ru-RU" sz="2000" dirty="0" smtClean="0">
              <a:solidFill>
                <a:srgbClr val="000000"/>
              </a:solidFill>
            </a:endParaRPr>
          </a:p>
          <a:p>
            <a:pPr fontAlgn="ctr"/>
            <a:r>
              <a:rPr lang="ru-RU" sz="2000" dirty="0" smtClean="0">
                <a:solidFill>
                  <a:srgbClr val="000000"/>
                </a:solidFill>
              </a:rPr>
              <a:t>       - построено 3 Дома     </a:t>
            </a:r>
          </a:p>
          <a:p>
            <a:pPr fontAlgn="ctr"/>
            <a:r>
              <a:rPr lang="ru-RU" sz="2000" dirty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         культуры</a:t>
            </a:r>
          </a:p>
          <a:p>
            <a:pPr fontAlgn="ctr"/>
            <a:endParaRPr lang="ru-RU" sz="2000" dirty="0" smtClean="0">
              <a:solidFill>
                <a:srgbClr val="000000"/>
              </a:solidFill>
            </a:endParaRPr>
          </a:p>
          <a:p>
            <a:pPr fontAlgn="ctr"/>
            <a:r>
              <a:rPr lang="ru-RU" sz="2000" dirty="0" smtClean="0">
                <a:solidFill>
                  <a:srgbClr val="000000"/>
                </a:solidFill>
              </a:rPr>
              <a:t>       -  1 водопровод</a:t>
            </a:r>
            <a:endParaRPr lang="ru-RU" sz="2000" dirty="0">
              <a:solidFill>
                <a:srgbClr val="000000"/>
              </a:solidFill>
            </a:endParaRPr>
          </a:p>
        </p:txBody>
      </p:sp>
      <p:pic>
        <p:nvPicPr>
          <p:cNvPr id="2051" name="Picture 3" descr="C:\Program Files (x86)\Microsoft Office\MEDIA\CAGCAT10\j030148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470" y="4590099"/>
            <a:ext cx="567418" cy="41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691865"/>
            <a:ext cx="5150491" cy="39245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 descr="C:\Program Files (x86)\Microsoft Office\MEDIA\CAGCAT10\j030148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810" y="5209856"/>
            <a:ext cx="482863" cy="35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Program Files (x86)\Microsoft Office\MEDIA\CAGCAT10\j030148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495922"/>
            <a:ext cx="522312" cy="38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Program Files (x86)\Microsoft Office\MEDIA\CAGCAT10\j030148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539" y="3332901"/>
            <a:ext cx="489245" cy="36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Program Files (x86)\Microsoft Office\MEDIA\CAGCAT10\j030148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560" y="3157753"/>
            <a:ext cx="457275" cy="34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635" y="5338182"/>
            <a:ext cx="491088" cy="3766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278" y="3495922"/>
            <a:ext cx="489684" cy="375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958" y="3662020"/>
            <a:ext cx="505621" cy="387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571" y="2822872"/>
            <a:ext cx="473699" cy="363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AutoShape 6" descr="https://www.xn--80aafydcbdb8aegxk8f.xn--p1ai/upload/medialibrary/6d4/6d4261710969c5cea83359221c4cd3c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8" descr="https://www.xn--80aafydcbdb8aegxk8f.xn--p1ai/upload/medialibrary/6d4/6d4261710969c5cea83359221c4cd3c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AutoShape 10" descr="https://www.xn--80aafydcbdb8aegxk8f.xn--p1ai/upload/medialibrary/6d4/6d4261710969c5cea83359221c4cd3c7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3" name="AutoShape 14" descr="https://dontimes.ru/wp-content/uploads/2020/06/fec03f457d1301b3047dbbdbfca2ac3d-1024x641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16" descr="https://dontimes.ru/wp-content/uploads/2020/06/fec03f457d1301b3047dbbdbfca2ac3d-1024x641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5" name="AutoShape 18" descr="https://dontimes.ru/wp-content/uploads/2020/06/fec03f457d1301b3047dbbdbfca2ac3d-1024x641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8" name="Picture 20" descr="https://cdn.pixabay.com/photo/2019/12/20/19/07/crane-4709088_128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811" y="6100984"/>
            <a:ext cx="523077" cy="34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 descr="https://cdn.pixabay.com/photo/2019/12/20/19/07/crane-4709088_128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52" y="3181613"/>
            <a:ext cx="523077" cy="34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0" name="Диаграмма 4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3582872"/>
              </p:ext>
            </p:extLst>
          </p:nvPr>
        </p:nvGraphicFramePr>
        <p:xfrm>
          <a:off x="5354228" y="2175810"/>
          <a:ext cx="3498973" cy="1963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0" y="396502"/>
            <a:ext cx="9144000" cy="558404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направлению современный облик сельских территорий в </a:t>
            </a:r>
            <a:r>
              <a:rPr lang="ru-RU" sz="18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Заларинском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 реализовано два проекта, третий находится в стадии выполнения.</a:t>
            </a:r>
            <a:endParaRPr lang="ru-RU" sz="18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50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Users\Sannikov\Desktop\фотки объектов 2021\20220203_1454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80" y="4272545"/>
            <a:ext cx="4823596" cy="25947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2361" y="50561"/>
            <a:ext cx="7756263" cy="61791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Осуществлено строительство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четырех спортивных многофункциональных площадок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8019" y="786190"/>
            <a:ext cx="8420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(в п. </a:t>
            </a:r>
            <a:r>
              <a:rPr lang="ru-RU" sz="1600" b="1" dirty="0" err="1" smtClean="0"/>
              <a:t>Залари</a:t>
            </a:r>
            <a:r>
              <a:rPr lang="ru-RU" sz="1600" b="1" dirty="0" smtClean="0"/>
              <a:t>, с. </a:t>
            </a:r>
            <a:r>
              <a:rPr lang="ru-RU" sz="1600" b="1" dirty="0" err="1" smtClean="0"/>
              <a:t>Веренка</a:t>
            </a:r>
            <a:r>
              <a:rPr lang="ru-RU" sz="1600" b="1" dirty="0" smtClean="0"/>
              <a:t>, с. </a:t>
            </a:r>
            <a:r>
              <a:rPr lang="ru-RU" sz="1600" b="1" dirty="0" err="1" smtClean="0"/>
              <a:t>Бабагай</a:t>
            </a:r>
            <a:r>
              <a:rPr lang="ru-RU" sz="1600" b="1" dirty="0" smtClean="0"/>
              <a:t> и д. </a:t>
            </a:r>
            <a:r>
              <a:rPr lang="ru-RU" sz="1600" b="1" dirty="0" err="1" smtClean="0"/>
              <a:t>Тагна</a:t>
            </a:r>
            <a:r>
              <a:rPr lang="ru-RU" sz="1600" b="1" dirty="0" smtClean="0"/>
              <a:t>)</a:t>
            </a:r>
          </a:p>
        </p:txBody>
      </p:sp>
      <p:pic>
        <p:nvPicPr>
          <p:cNvPr id="24578" name="Picture 2" descr="C:\Users\Galeeva\Documents\Презинтации\Объекты Заларинского р-на\IMG_55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79" y="980325"/>
            <a:ext cx="3995936" cy="26639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C:\Users\Galeeva\Documents\Презинтации\Объекты Заларинского р-на\IMG_55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863" y="1124744"/>
            <a:ext cx="3967349" cy="25195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24642" y="3644281"/>
            <a:ext cx="9130153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Трех домов культуры: </a:t>
            </a:r>
          </a:p>
          <a:p>
            <a:pPr algn="ctr"/>
            <a:r>
              <a:rPr lang="ru-RU" b="1" dirty="0" smtClean="0"/>
              <a:t>(в </a:t>
            </a:r>
            <a:r>
              <a:rPr lang="ru-RU" b="1" dirty="0"/>
              <a:t>д. </a:t>
            </a:r>
            <a:r>
              <a:rPr lang="ru-RU" b="1" dirty="0" err="1" smtClean="0"/>
              <a:t>Романенкина</a:t>
            </a:r>
            <a:r>
              <a:rPr lang="ru-RU" b="1" dirty="0" smtClean="0"/>
              <a:t>, д. Романова и с. Красное Поле) </a:t>
            </a:r>
            <a:endParaRPr lang="ru-RU" b="1" dirty="0"/>
          </a:p>
          <a:p>
            <a:pPr marL="342900" indent="-342900" algn="just">
              <a:buFontTx/>
              <a:buChar char="-"/>
            </a:pPr>
            <a:endParaRPr lang="ru-RU" sz="1100" dirty="0">
              <a:solidFill>
                <a:schemeClr val="tx2"/>
              </a:solidFill>
              <a:cs typeface="Times New Roman" pitchFamily="18" charset="0"/>
            </a:endParaRPr>
          </a:p>
        </p:txBody>
      </p:sp>
      <p:pic>
        <p:nvPicPr>
          <p:cNvPr id="12" name="Picture 2" descr="C:\Users\Galeeva\Documents\Презинтации\Объекты Заларинского р-на\IMG_58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93096"/>
            <a:ext cx="3847354" cy="2564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Galeeva\Documents\Презинтации\Объекты Заларинского р-на\IMG_584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72545"/>
            <a:ext cx="1800200" cy="2700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87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36904" cy="13703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500" b="1" dirty="0"/>
              <a:t/>
            </a:r>
            <a:br>
              <a:rPr lang="ru-RU" sz="1500" b="1" dirty="0"/>
            </a:b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Выполнено строительство </a:t>
            </a:r>
            <a:r>
              <a:rPr lang="ru-RU" sz="27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водовода </a:t>
            </a: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д. </a:t>
            </a:r>
            <a:r>
              <a:rPr lang="ru-RU" sz="27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Романенкина</a:t>
            </a: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протяженностью  3,52 км. </a:t>
            </a: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на сумму 44 225,17  тыс</a:t>
            </a:r>
            <a:r>
              <a:rPr lang="ru-RU" sz="2700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. руб. </a:t>
            </a: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28CC-4746-4E5B-9C8A-3187318D69F3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AutoShape 8" descr="https://moikolodets.ru/wp-content/uploads/2017/12/montazh-magistralnogo-vodoprovo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moikolodets.ru/wp-content/uploads/2017/12/montazh-magistralnogo-vodoprovoda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https://moikolodets.ru/wp-content/uploads/2017/12/montazh-magistralnogo-vodoprovoda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4" descr="https://moikolodets.ru/wp-content/uploads/2017/12/montazh-magistralnogo-vodoprovoda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46" name="Picture 18" descr="https://cs11.pikabu.ru/post_img/2019/03/10/0/og_og_15521653822448144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283" y="4150097"/>
            <a:ext cx="5125801" cy="26825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8" name="Picture 20" descr="https://s00.yaplakal.com/pics/pics_original/4/5/6/99746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51" y="1106499"/>
            <a:ext cx="4744489" cy="30014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Galeeva\Desktop\IMG_00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9" y="4219376"/>
            <a:ext cx="3815916" cy="25439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Galeeva\Desktop\IMG_016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858" y="1179256"/>
            <a:ext cx="4283968" cy="28559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26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32240" y="6181284"/>
            <a:ext cx="2133600" cy="365125"/>
          </a:xfrm>
        </p:spPr>
        <p:txBody>
          <a:bodyPr/>
          <a:lstStyle/>
          <a:p>
            <a:fld id="{796D28CC-4746-4E5B-9C8A-3187318D69F3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7" name="Горизонтальный свиток 16"/>
          <p:cNvSpPr/>
          <p:nvPr/>
        </p:nvSpPr>
        <p:spPr>
          <a:xfrm>
            <a:off x="179512" y="0"/>
            <a:ext cx="8856984" cy="2276872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b="1" dirty="0" smtClean="0"/>
              <a:t>В 2021 </a:t>
            </a:r>
            <a:r>
              <a:rPr lang="ru-RU" b="1" dirty="0"/>
              <a:t>– </a:t>
            </a:r>
            <a:r>
              <a:rPr lang="ru-RU" b="1" dirty="0" smtClean="0"/>
              <a:t>2022 </a:t>
            </a:r>
            <a:r>
              <a:rPr lang="ru-RU" b="1" dirty="0"/>
              <a:t>гг</a:t>
            </a:r>
            <a:r>
              <a:rPr lang="ru-RU" b="1" dirty="0" smtClean="0"/>
              <a:t>. проект реализован на сумму </a:t>
            </a:r>
            <a:r>
              <a:rPr lang="en-US" b="1" dirty="0" smtClean="0"/>
              <a:t>715</a:t>
            </a:r>
            <a:r>
              <a:rPr lang="ru-RU" b="1" dirty="0" smtClean="0"/>
              <a:t>,3 </a:t>
            </a:r>
            <a:r>
              <a:rPr lang="ru-RU" b="1" dirty="0"/>
              <a:t>млн. руб.</a:t>
            </a:r>
            <a:endParaRPr lang="ru-RU" b="1" dirty="0">
              <a:solidFill>
                <a:srgbClr val="000000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 том числе: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Федеральный бюджет – 676,1 млн. руб.;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Областной бюджет – 28,1 млн. руб.;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Местный бюджет – 1,8 млн. руб.;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Внебюджетные источники -  9,3 млн. руб.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724128" y="3425205"/>
            <a:ext cx="3342646" cy="339322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ctr"/>
            <a:r>
              <a:rPr lang="ru-RU" sz="2000" dirty="0" smtClean="0"/>
              <a:t>Реализовано </a:t>
            </a:r>
          </a:p>
          <a:p>
            <a:pPr algn="ctr" fontAlgn="ctr"/>
            <a:r>
              <a:rPr lang="ru-RU" sz="2000" dirty="0"/>
              <a:t>7</a:t>
            </a:r>
            <a:r>
              <a:rPr lang="ru-RU" sz="2000" dirty="0" smtClean="0"/>
              <a:t> мероприятий ,</a:t>
            </a:r>
          </a:p>
          <a:p>
            <a:pPr algn="ctr" fontAlgn="ctr"/>
            <a:r>
              <a:rPr lang="ru-RU" sz="2000" dirty="0" smtClean="0"/>
              <a:t>одно выполняется:</a:t>
            </a:r>
          </a:p>
          <a:p>
            <a:pPr fontAlgn="ctr"/>
            <a:r>
              <a:rPr lang="ru-RU" sz="2000" dirty="0" smtClean="0">
                <a:solidFill>
                  <a:srgbClr val="000000"/>
                </a:solidFill>
              </a:rPr>
              <a:t>           </a:t>
            </a:r>
            <a:r>
              <a:rPr lang="ru-RU" dirty="0" smtClean="0">
                <a:solidFill>
                  <a:srgbClr val="000000"/>
                </a:solidFill>
              </a:rPr>
              <a:t>-2 Ремонта </a:t>
            </a:r>
          </a:p>
          <a:p>
            <a:pPr fontAlgn="ctr"/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               д/садов</a:t>
            </a:r>
          </a:p>
          <a:p>
            <a:pPr fontAlgn="ctr"/>
            <a:endParaRPr lang="ru-RU" dirty="0" smtClean="0">
              <a:solidFill>
                <a:srgbClr val="000000"/>
              </a:solidFill>
            </a:endParaRPr>
          </a:p>
          <a:p>
            <a:pPr fontAlgn="ctr"/>
            <a:r>
              <a:rPr lang="ru-RU" dirty="0" smtClean="0">
                <a:solidFill>
                  <a:srgbClr val="000000"/>
                </a:solidFill>
              </a:rPr>
              <a:t>         -1 Ремонт школы</a:t>
            </a:r>
          </a:p>
          <a:p>
            <a:pPr fontAlgn="ctr"/>
            <a:endParaRPr lang="ru-RU" dirty="0" smtClean="0">
              <a:solidFill>
                <a:srgbClr val="000000"/>
              </a:solidFill>
            </a:endParaRPr>
          </a:p>
          <a:p>
            <a:pPr fontAlgn="ctr"/>
            <a:r>
              <a:rPr lang="ru-RU" dirty="0" smtClean="0">
                <a:solidFill>
                  <a:srgbClr val="000000"/>
                </a:solidFill>
              </a:rPr>
              <a:t>          -4 Автомобиля</a:t>
            </a:r>
          </a:p>
          <a:p>
            <a:pPr fontAlgn="ctr"/>
            <a:endParaRPr lang="ru-RU" dirty="0">
              <a:solidFill>
                <a:srgbClr val="000000"/>
              </a:solidFill>
            </a:endParaRPr>
          </a:p>
          <a:p>
            <a:pPr fontAlgn="ctr"/>
            <a:r>
              <a:rPr lang="ru-RU" dirty="0" smtClean="0">
                <a:solidFill>
                  <a:srgbClr val="000000"/>
                </a:solidFill>
              </a:rPr>
              <a:t>           - </a:t>
            </a:r>
            <a:r>
              <a:rPr lang="ru-RU" dirty="0" err="1" smtClean="0">
                <a:solidFill>
                  <a:srgbClr val="000000"/>
                </a:solidFill>
              </a:rPr>
              <a:t>Стр</a:t>
            </a:r>
            <a:r>
              <a:rPr lang="ru-RU" dirty="0" smtClean="0">
                <a:solidFill>
                  <a:srgbClr val="000000"/>
                </a:solidFill>
              </a:rPr>
              <a:t>-во школы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26" name="Picture 3" descr="C:\Program Files (x86)\Microsoft Office\MEDIA\CAGCAT10\j030148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50041"/>
            <a:ext cx="504056" cy="37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6012160" cy="4797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AutoShape 6" descr="https://www.xn--80aafydcbdb8aegxk8f.xn--p1ai/upload/medialibrary/6d4/6d4261710969c5cea83359221c4cd3c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8" descr="https://www.xn--80aafydcbdb8aegxk8f.xn--p1ai/upload/medialibrary/6d4/6d4261710969c5cea83359221c4cd3c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AutoShape 10" descr="https://www.xn--80aafydcbdb8aegxk8f.xn--p1ai/upload/medialibrary/6d4/6d4261710969c5cea83359221c4cd3c7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3" name="AutoShape 14" descr="https://dontimes.ru/wp-content/uploads/2020/06/fec03f457d1301b3047dbbdbfca2ac3d-1024x641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16" descr="https://dontimes.ru/wp-content/uploads/2020/06/fec03f457d1301b3047dbbdbfca2ac3d-1024x641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5" name="AutoShape 18" descr="https://dontimes.ru/wp-content/uploads/2020/06/fec03f457d1301b3047dbbdbfca2ac3d-1024x641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50" name="Диаграмма 4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3177724"/>
              </p:ext>
            </p:extLst>
          </p:nvPr>
        </p:nvGraphicFramePr>
        <p:xfrm>
          <a:off x="5645027" y="1979159"/>
          <a:ext cx="3498973" cy="1963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122" name="Picture 2" descr="C:\Users\Galeeva\AppData\Local\Microsoft\Windows\Temporary Internet Files\Content.IE5\IQ9NXNZ8\detsad-63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23570" y="4540506"/>
            <a:ext cx="594982" cy="32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Users\Galeeva\AppData\Local\Microsoft\Windows\Temporary Internet Files\Content.IE5\IQ9NXNZ8\detsad-63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03648" y="5274216"/>
            <a:ext cx="594982" cy="32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Galeeva\AppData\Local\Microsoft\Windows\Temporary Internet Files\Content.IE5\IQ9NXNZ8\detsad-63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23728" y="3573016"/>
            <a:ext cx="594982" cy="32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929" y="5141757"/>
            <a:ext cx="606426" cy="51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435" y="3637116"/>
            <a:ext cx="606426" cy="51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Program Files (x86)\Microsoft Office\MEDIA\CAGCAT10\j0183328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977" y="5660599"/>
            <a:ext cx="585601" cy="58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C:\Program Files (x86)\Microsoft Office\MEDIA\CAGCAT10\j0183328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127" y="3910724"/>
            <a:ext cx="585601" cy="58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C:\Program Files (x86)\Microsoft Office\MEDIA\CAGCAT10\j0183328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109" y="4685946"/>
            <a:ext cx="585601" cy="58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C:\Program Files (x86)\Microsoft Office\MEDIA\CAGCAT10\j0183328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616589"/>
            <a:ext cx="585601" cy="58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C:\Program Files (x86)\Microsoft Office\MEDIA\CAGCAT10\j0183328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0" y="3602402"/>
            <a:ext cx="585601" cy="58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281" y="6354961"/>
            <a:ext cx="606426" cy="51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983" y="2550041"/>
            <a:ext cx="606426" cy="51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94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D28CC-4746-4E5B-9C8A-3187318D69F3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14337"/>
            <a:ext cx="8784976" cy="105425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Приобретено 4 единицы техники для домов культуры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2052" name="Picture 4" descr="O:\Галеева О.С\Фото КРСТ автомобили для культуры 2021 г\Тыретское мо\image-24-03-22-10-1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980728"/>
            <a:ext cx="2977476" cy="22331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O:\Галеева О.С\Фото КРСТ автомобили для культуры 2021 г\Моисеевское мо\image-24-03-22-09-2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902" y="810647"/>
            <a:ext cx="2088231" cy="27843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O:\Галеева О.С\Фото КРСТ автомобили для культуры 2021 г\Мойганское мо\DSCF45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3584398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3368280"/>
            <a:ext cx="9036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Выполнены капитальные ремонты здании МБДОУ </a:t>
            </a:r>
            <a:r>
              <a:rPr lang="ru-RU" dirty="0" err="1"/>
              <a:t>Тагнинский</a:t>
            </a:r>
            <a:r>
              <a:rPr lang="ru-RU" dirty="0"/>
              <a:t> детский сад «Светлячок», МБДОУ детский сад «Солнышко» с. </a:t>
            </a:r>
            <a:r>
              <a:rPr lang="ru-RU" dirty="0" err="1"/>
              <a:t>Холмогой</a:t>
            </a:r>
            <a:r>
              <a:rPr lang="ru-RU" dirty="0"/>
              <a:t>, </a:t>
            </a:r>
            <a:r>
              <a:rPr lang="ru-RU" dirty="0" err="1"/>
              <a:t>Солерудниковской</a:t>
            </a:r>
            <a:r>
              <a:rPr lang="ru-RU" dirty="0"/>
              <a:t> гимназии</a:t>
            </a:r>
          </a:p>
        </p:txBody>
      </p:sp>
      <p:pic>
        <p:nvPicPr>
          <p:cNvPr id="10" name="Picture 5" descr="C:\Users\Galeeva\Documents\Презинтации\Объекты Заларинского р-на\IMG_577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221088"/>
            <a:ext cx="3955369" cy="26369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O:\Галеева О.С\100CANON\Объекты Заларинского р-на\IMG_57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182725"/>
            <a:ext cx="3995936" cy="26639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041" y="4509562"/>
            <a:ext cx="3015422" cy="20102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1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88640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По</a:t>
            </a:r>
            <a:r>
              <a:rPr lang="ru-RU" sz="2400" b="1" dirty="0" smtClean="0">
                <a:cs typeface="Times New Roman" pitchFamily="18" charset="0"/>
              </a:rPr>
              <a:t>строена новая школа в с. </a:t>
            </a:r>
            <a:r>
              <a:rPr lang="ru-RU" sz="2400" b="1" dirty="0" err="1" smtClean="0">
                <a:cs typeface="Times New Roman" pitchFamily="18" charset="0"/>
              </a:rPr>
              <a:t>Бажир</a:t>
            </a:r>
            <a:r>
              <a:rPr lang="ru-RU" sz="2400" b="1" dirty="0" smtClean="0">
                <a:cs typeface="Times New Roman" pitchFamily="18" charset="0"/>
              </a:rPr>
              <a:t> на 154 учащихся.</a:t>
            </a:r>
          </a:p>
          <a:p>
            <a:pPr algn="ctr"/>
            <a:r>
              <a:rPr lang="ru-RU" sz="2400" b="1" dirty="0" smtClean="0">
                <a:cs typeface="Times New Roman" pitchFamily="18" charset="0"/>
              </a:rPr>
              <a:t>Сумма мероприятия составила 486,5 млн. руб.</a:t>
            </a:r>
            <a:endParaRPr lang="ru-RU" sz="2400" b="1" dirty="0"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5347415" cy="30079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266" y="1700808"/>
            <a:ext cx="3675230" cy="20673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40725"/>
            <a:ext cx="4608511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4031969" cy="22679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52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5" name="AutoShape 2" descr="https://im0-tub-ru.yandex.net/i?id=d842a4d9658de085b4cfac0a5deb3dfe-srl&amp;n=13"/>
          <p:cNvSpPr>
            <a:spLocks noChangeAspect="1" noChangeArrowheads="1"/>
          </p:cNvSpPr>
          <p:nvPr/>
        </p:nvSpPr>
        <p:spPr bwMode="auto">
          <a:xfrm>
            <a:off x="87511" y="-108347"/>
            <a:ext cx="17145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/>
          <a:lstStyle/>
          <a:p>
            <a:pPr eaLnBrk="0" hangingPunct="0"/>
            <a:endParaRPr lang="ru-RU">
              <a:solidFill>
                <a:srgbClr val="000000"/>
              </a:solidFill>
            </a:endParaRPr>
          </a:p>
        </p:txBody>
      </p:sp>
      <p:sp>
        <p:nvSpPr>
          <p:cNvPr id="325636" name="AutoShape 17" descr="https://im0-tub-ru.yandex.net/i?id=ef947e7dc285862da5e109bed5dabdd1-l&amp;n=13"/>
          <p:cNvSpPr>
            <a:spLocks noChangeAspect="1" noChangeArrowheads="1"/>
          </p:cNvSpPr>
          <p:nvPr/>
        </p:nvSpPr>
        <p:spPr bwMode="auto">
          <a:xfrm>
            <a:off x="258961" y="120254"/>
            <a:ext cx="1714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/>
          <a:lstStyle/>
          <a:p>
            <a:pPr eaLnBrk="0" hangingPunct="0"/>
            <a:endParaRPr lang="ru-RU">
              <a:solidFill>
                <a:srgbClr val="000000"/>
              </a:solidFill>
            </a:endParaRPr>
          </a:p>
        </p:txBody>
      </p:sp>
      <p:sp>
        <p:nvSpPr>
          <p:cNvPr id="325637" name="AutoShape 19" descr="https://im0-tub-ru.yandex.net/i?id=ef947e7dc285862da5e109bed5dabdd1-l&amp;n=13"/>
          <p:cNvSpPr>
            <a:spLocks noChangeAspect="1" noChangeArrowheads="1"/>
          </p:cNvSpPr>
          <p:nvPr/>
        </p:nvSpPr>
        <p:spPr bwMode="auto">
          <a:xfrm>
            <a:off x="344686" y="234554"/>
            <a:ext cx="1714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/>
          <a:lstStyle/>
          <a:p>
            <a:pPr eaLnBrk="0" hangingPunct="0"/>
            <a:endParaRPr lang="ru-RU">
              <a:solidFill>
                <a:srgbClr val="000000"/>
              </a:solidFill>
            </a:endParaRPr>
          </a:p>
        </p:txBody>
      </p:sp>
      <p:sp>
        <p:nvSpPr>
          <p:cNvPr id="325638" name="Заголовок 3"/>
          <p:cNvSpPr txBox="1">
            <a:spLocks/>
          </p:cNvSpPr>
          <p:nvPr/>
        </p:nvSpPr>
        <p:spPr bwMode="auto">
          <a:xfrm>
            <a:off x="14943" y="208821"/>
            <a:ext cx="9144000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7607" tIns="28804" rIns="57607" bIns="28804" anchor="ctr"/>
          <a:lstStyle>
            <a:lvl1pPr defTabSz="911225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 настоящее время реализуется проект </a:t>
            </a:r>
            <a:r>
              <a:rPr lang="ru-RU" sz="2000" b="1" dirty="0">
                <a:solidFill>
                  <a:schemeClr val="bg1"/>
                </a:solidFill>
              </a:rPr>
              <a:t>2022 </a:t>
            </a:r>
            <a:r>
              <a:rPr lang="ru-RU" sz="2000" b="1" dirty="0" smtClean="0">
                <a:solidFill>
                  <a:schemeClr val="bg1"/>
                </a:solidFill>
              </a:rPr>
              <a:t>– 2024 гг. на </a:t>
            </a:r>
            <a:r>
              <a:rPr lang="ru-RU" sz="2000" b="1" dirty="0">
                <a:solidFill>
                  <a:schemeClr val="bg1"/>
                </a:solidFill>
              </a:rPr>
              <a:t>сумму 1522,5  млн. руб</a:t>
            </a:r>
            <a:r>
              <a:rPr lang="ru-RU" sz="2000" b="1" dirty="0" smtClean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 рамках которого осуществлен </a:t>
            </a:r>
            <a:r>
              <a:rPr lang="ru-RU" sz="2000" b="1" dirty="0">
                <a:solidFill>
                  <a:schemeClr val="bg1"/>
                </a:solidFill>
              </a:rPr>
              <a:t>капитальный ремонт спортивного комплекса в п. </a:t>
            </a:r>
            <a:r>
              <a:rPr lang="ru-RU" sz="2000" b="1" dirty="0" err="1">
                <a:solidFill>
                  <a:schemeClr val="bg1"/>
                </a:solidFill>
              </a:rPr>
              <a:t>Залари</a:t>
            </a:r>
            <a:r>
              <a:rPr lang="ru-RU" sz="2000" b="1" dirty="0">
                <a:solidFill>
                  <a:schemeClr val="bg1"/>
                </a:solidFill>
              </a:rPr>
              <a:t> на сумму </a:t>
            </a:r>
            <a:r>
              <a:rPr lang="ru-RU" sz="2000" b="1" dirty="0" smtClean="0">
                <a:solidFill>
                  <a:schemeClr val="bg1"/>
                </a:solidFill>
              </a:rPr>
              <a:t>73,2 млн. </a:t>
            </a:r>
            <a:r>
              <a:rPr lang="ru-RU" sz="2000" b="1" dirty="0">
                <a:solidFill>
                  <a:schemeClr val="bg1"/>
                </a:solidFill>
              </a:rPr>
              <a:t>руб. </a:t>
            </a:r>
            <a:r>
              <a:rPr lang="ru-RU" sz="2000" b="1" dirty="0" smtClean="0">
                <a:solidFill>
                  <a:schemeClr val="bg1"/>
                </a:solidFill>
              </a:rPr>
              <a:t>Проводится р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еконструкция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Заларинской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средней школы №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и построен Физкультурно-оздоровительный комплекс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п.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Залари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5722"/>
            <a:ext cx="9158943" cy="28141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6" y="4653136"/>
            <a:ext cx="4704071" cy="21168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097" y="4723837"/>
            <a:ext cx="4389846" cy="19754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083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756" y="80797"/>
            <a:ext cx="8964488" cy="2520280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дан старт реализации проекта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комплексного обустройства площадок под компактную жилищную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застройку программы территории микрорайона «Северный» в с.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Бажир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Заларинского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  <a:r>
              <a:rPr lang="ru-RU" sz="1600" b="1" dirty="0" smtClean="0"/>
              <a:t>.</a:t>
            </a:r>
          </a:p>
          <a:p>
            <a:pPr marL="109728" indent="0" algn="ctr">
              <a:buNone/>
            </a:pPr>
            <a:r>
              <a:rPr lang="ru-RU" sz="1600" b="1" dirty="0" smtClean="0"/>
              <a:t>Проект разбит на 3 этапа, получено финансирование на реализацию первого из них на сумму 165,9 млн. руб., в состав которого входят строительство автомобильных дорог на сумму 144,8 тыс. руб., сетей водоснабжения – 11,8 тыс. руб. и сетей электроснабжения на сумму 9,3 тыс. руб.</a:t>
            </a:r>
          </a:p>
        </p:txBody>
      </p:sp>
      <p:grpSp>
        <p:nvGrpSpPr>
          <p:cNvPr id="4" name="object 2"/>
          <p:cNvGrpSpPr/>
          <p:nvPr/>
        </p:nvGrpSpPr>
        <p:grpSpPr>
          <a:xfrm rot="16200000">
            <a:off x="1784508" y="1652491"/>
            <a:ext cx="2140110" cy="3276650"/>
            <a:chOff x="688628" y="580392"/>
            <a:chExt cx="13322300" cy="14584680"/>
          </a:xfrm>
        </p:grpSpPr>
        <p:pic>
          <p:nvPicPr>
            <p:cNvPr id="5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9134" y="580867"/>
              <a:ext cx="13321300" cy="14583235"/>
            </a:xfrm>
            <a:prstGeom prst="rect">
              <a:avLst/>
            </a:prstGeom>
          </p:spPr>
        </p:pic>
        <p:sp>
          <p:nvSpPr>
            <p:cNvPr id="6" name="object 4"/>
            <p:cNvSpPr/>
            <p:nvPr/>
          </p:nvSpPr>
          <p:spPr>
            <a:xfrm>
              <a:off x="13027825" y="2203093"/>
              <a:ext cx="959485" cy="435609"/>
            </a:xfrm>
            <a:custGeom>
              <a:avLst/>
              <a:gdLst/>
              <a:ahLst/>
              <a:cxnLst/>
              <a:rect l="l" t="t" r="r" b="b"/>
              <a:pathLst>
                <a:path w="959484" h="435610">
                  <a:moveTo>
                    <a:pt x="959332" y="350151"/>
                  </a:moveTo>
                  <a:lnTo>
                    <a:pt x="885456" y="322745"/>
                  </a:lnTo>
                  <a:lnTo>
                    <a:pt x="0" y="0"/>
                  </a:lnTo>
                  <a:lnTo>
                    <a:pt x="0" y="112242"/>
                  </a:lnTo>
                  <a:lnTo>
                    <a:pt x="885456" y="435114"/>
                  </a:lnTo>
                  <a:lnTo>
                    <a:pt x="959332" y="350151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21583" y="2164582"/>
              <a:ext cx="106250" cy="275322"/>
            </a:xfrm>
            <a:prstGeom prst="rect">
              <a:avLst/>
            </a:prstGeom>
          </p:spPr>
        </p:pic>
        <p:sp>
          <p:nvSpPr>
            <p:cNvPr id="8" name="object 6"/>
            <p:cNvSpPr/>
            <p:nvPr/>
          </p:nvSpPr>
          <p:spPr>
            <a:xfrm>
              <a:off x="12111000" y="1892413"/>
              <a:ext cx="810895" cy="384810"/>
            </a:xfrm>
            <a:custGeom>
              <a:avLst/>
              <a:gdLst/>
              <a:ahLst/>
              <a:cxnLst/>
              <a:rect l="l" t="t" r="r" b="b"/>
              <a:pathLst>
                <a:path w="810895" h="384810">
                  <a:moveTo>
                    <a:pt x="63754" y="112242"/>
                  </a:moveTo>
                  <a:lnTo>
                    <a:pt x="0" y="89077"/>
                  </a:lnTo>
                  <a:lnTo>
                    <a:pt x="0" y="187210"/>
                  </a:lnTo>
                  <a:lnTo>
                    <a:pt x="63754" y="112242"/>
                  </a:lnTo>
                  <a:close/>
                </a:path>
                <a:path w="810895" h="384810">
                  <a:moveTo>
                    <a:pt x="810577" y="272173"/>
                  </a:moveTo>
                  <a:lnTo>
                    <a:pt x="63754" y="0"/>
                  </a:lnTo>
                  <a:lnTo>
                    <a:pt x="63754" y="112242"/>
                  </a:lnTo>
                  <a:lnTo>
                    <a:pt x="810577" y="384556"/>
                  </a:lnTo>
                  <a:lnTo>
                    <a:pt x="810577" y="272173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11007" y="1869114"/>
              <a:ext cx="63753" cy="135536"/>
            </a:xfrm>
            <a:prstGeom prst="rect">
              <a:avLst/>
            </a:prstGeom>
          </p:spPr>
        </p:pic>
        <p:sp>
          <p:nvSpPr>
            <p:cNvPr id="10" name="object 8"/>
            <p:cNvSpPr/>
            <p:nvPr/>
          </p:nvSpPr>
          <p:spPr>
            <a:xfrm>
              <a:off x="11376330" y="1602015"/>
              <a:ext cx="734695" cy="379730"/>
            </a:xfrm>
            <a:custGeom>
              <a:avLst/>
              <a:gdLst/>
              <a:ahLst/>
              <a:cxnLst/>
              <a:rect l="l" t="t" r="r" b="b"/>
              <a:pathLst>
                <a:path w="734695" h="379730">
                  <a:moveTo>
                    <a:pt x="734669" y="267106"/>
                  </a:moveTo>
                  <a:lnTo>
                    <a:pt x="0" y="0"/>
                  </a:lnTo>
                  <a:lnTo>
                    <a:pt x="0" y="112242"/>
                  </a:lnTo>
                  <a:lnTo>
                    <a:pt x="734669" y="379476"/>
                  </a:lnTo>
                  <a:lnTo>
                    <a:pt x="734669" y="267106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12586" y="1578717"/>
              <a:ext cx="63753" cy="209403"/>
            </a:xfrm>
            <a:prstGeom prst="rect">
              <a:avLst/>
            </a:prstGeom>
          </p:spPr>
        </p:pic>
        <p:sp>
          <p:nvSpPr>
            <p:cNvPr id="12" name="object 10"/>
            <p:cNvSpPr/>
            <p:nvPr/>
          </p:nvSpPr>
          <p:spPr>
            <a:xfrm>
              <a:off x="10527296" y="1315592"/>
              <a:ext cx="785495" cy="375920"/>
            </a:xfrm>
            <a:custGeom>
              <a:avLst/>
              <a:gdLst/>
              <a:ahLst/>
              <a:cxnLst/>
              <a:rect l="l" t="t" r="r" b="b"/>
              <a:pathLst>
                <a:path w="785495" h="375919">
                  <a:moveTo>
                    <a:pt x="63754" y="112242"/>
                  </a:moveTo>
                  <a:lnTo>
                    <a:pt x="0" y="89090"/>
                  </a:lnTo>
                  <a:lnTo>
                    <a:pt x="0" y="187210"/>
                  </a:lnTo>
                  <a:lnTo>
                    <a:pt x="63754" y="112242"/>
                  </a:lnTo>
                  <a:close/>
                </a:path>
                <a:path w="785495" h="375919">
                  <a:moveTo>
                    <a:pt x="785279" y="263131"/>
                  </a:moveTo>
                  <a:lnTo>
                    <a:pt x="63754" y="0"/>
                  </a:lnTo>
                  <a:lnTo>
                    <a:pt x="63754" y="112242"/>
                  </a:lnTo>
                  <a:lnTo>
                    <a:pt x="785279" y="375373"/>
                  </a:lnTo>
                  <a:lnTo>
                    <a:pt x="785279" y="263131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27309" y="1292295"/>
              <a:ext cx="63753" cy="135536"/>
            </a:xfrm>
            <a:prstGeom prst="rect">
              <a:avLst/>
            </a:prstGeom>
          </p:spPr>
        </p:pic>
        <p:sp>
          <p:nvSpPr>
            <p:cNvPr id="14" name="object 12"/>
            <p:cNvSpPr/>
            <p:nvPr/>
          </p:nvSpPr>
          <p:spPr>
            <a:xfrm>
              <a:off x="9730892" y="1025206"/>
              <a:ext cx="3190875" cy="5059680"/>
            </a:xfrm>
            <a:custGeom>
              <a:avLst/>
              <a:gdLst/>
              <a:ahLst/>
              <a:cxnLst/>
              <a:rect l="l" t="t" r="r" b="b"/>
              <a:pathLst>
                <a:path w="3190875" h="5059680">
                  <a:moveTo>
                    <a:pt x="63754" y="112229"/>
                  </a:moveTo>
                  <a:lnTo>
                    <a:pt x="0" y="88938"/>
                  </a:lnTo>
                  <a:lnTo>
                    <a:pt x="0" y="187198"/>
                  </a:lnTo>
                  <a:lnTo>
                    <a:pt x="63754" y="112229"/>
                  </a:lnTo>
                  <a:close/>
                </a:path>
                <a:path w="3190875" h="5059680">
                  <a:moveTo>
                    <a:pt x="796404" y="267093"/>
                  </a:moveTo>
                  <a:lnTo>
                    <a:pt x="63754" y="0"/>
                  </a:lnTo>
                  <a:lnTo>
                    <a:pt x="63754" y="112229"/>
                  </a:lnTo>
                  <a:lnTo>
                    <a:pt x="796404" y="379476"/>
                  </a:lnTo>
                  <a:lnTo>
                    <a:pt x="796404" y="267093"/>
                  </a:lnTo>
                  <a:close/>
                </a:path>
                <a:path w="3190875" h="5059680">
                  <a:moveTo>
                    <a:pt x="2380107" y="956284"/>
                  </a:moveTo>
                  <a:lnTo>
                    <a:pt x="15189" y="3710749"/>
                  </a:lnTo>
                  <a:lnTo>
                    <a:pt x="15189" y="3808869"/>
                  </a:lnTo>
                  <a:lnTo>
                    <a:pt x="2380107" y="1054417"/>
                  </a:lnTo>
                  <a:lnTo>
                    <a:pt x="2380107" y="956284"/>
                  </a:lnTo>
                  <a:close/>
                </a:path>
                <a:path w="3190875" h="5059680">
                  <a:moveTo>
                    <a:pt x="3190684" y="1251762"/>
                  </a:moveTo>
                  <a:lnTo>
                    <a:pt x="579856" y="4292638"/>
                  </a:lnTo>
                  <a:lnTo>
                    <a:pt x="511048" y="4233977"/>
                  </a:lnTo>
                  <a:lnTo>
                    <a:pt x="63754" y="3850398"/>
                  </a:lnTo>
                  <a:lnTo>
                    <a:pt x="15189" y="3808869"/>
                  </a:lnTo>
                  <a:lnTo>
                    <a:pt x="15189" y="3948519"/>
                  </a:lnTo>
                  <a:lnTo>
                    <a:pt x="63754" y="3989082"/>
                  </a:lnTo>
                  <a:lnTo>
                    <a:pt x="511048" y="4373626"/>
                  </a:lnTo>
                  <a:lnTo>
                    <a:pt x="63754" y="4894669"/>
                  </a:lnTo>
                  <a:lnTo>
                    <a:pt x="63754" y="5059667"/>
                  </a:lnTo>
                  <a:lnTo>
                    <a:pt x="511048" y="4537532"/>
                  </a:lnTo>
                  <a:lnTo>
                    <a:pt x="579856" y="4457636"/>
                  </a:lnTo>
                  <a:lnTo>
                    <a:pt x="3190684" y="1414703"/>
                  </a:lnTo>
                  <a:lnTo>
                    <a:pt x="3190684" y="1251762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68805" y="4596297"/>
              <a:ext cx="277281" cy="377420"/>
            </a:xfrm>
            <a:prstGeom prst="rect">
              <a:avLst/>
            </a:prstGeom>
          </p:spPr>
        </p:pic>
        <p:sp>
          <p:nvSpPr>
            <p:cNvPr id="16" name="object 14"/>
            <p:cNvSpPr/>
            <p:nvPr/>
          </p:nvSpPr>
          <p:spPr>
            <a:xfrm>
              <a:off x="8639010" y="643673"/>
              <a:ext cx="2673985" cy="4091940"/>
            </a:xfrm>
            <a:custGeom>
              <a:avLst/>
              <a:gdLst/>
              <a:ahLst/>
              <a:cxnLst/>
              <a:rect l="l" t="t" r="r" b="b"/>
              <a:pathLst>
                <a:path w="2673984" h="4091940">
                  <a:moveTo>
                    <a:pt x="1155636" y="381533"/>
                  </a:moveTo>
                  <a:lnTo>
                    <a:pt x="252984" y="52616"/>
                  </a:lnTo>
                  <a:lnTo>
                    <a:pt x="146735" y="14109"/>
                  </a:lnTo>
                  <a:lnTo>
                    <a:pt x="107264" y="0"/>
                  </a:lnTo>
                  <a:lnTo>
                    <a:pt x="107264" y="112229"/>
                  </a:lnTo>
                  <a:lnTo>
                    <a:pt x="146735" y="126492"/>
                  </a:lnTo>
                  <a:lnTo>
                    <a:pt x="107264" y="172948"/>
                  </a:lnTo>
                  <a:lnTo>
                    <a:pt x="107264" y="334937"/>
                  </a:lnTo>
                  <a:lnTo>
                    <a:pt x="146735" y="289433"/>
                  </a:lnTo>
                  <a:lnTo>
                    <a:pt x="252984" y="164858"/>
                  </a:lnTo>
                  <a:lnTo>
                    <a:pt x="1155636" y="493763"/>
                  </a:lnTo>
                  <a:lnTo>
                    <a:pt x="1155636" y="381533"/>
                  </a:lnTo>
                  <a:close/>
                </a:path>
                <a:path w="2673984" h="4091940">
                  <a:moveTo>
                    <a:pt x="2673566" y="1047292"/>
                  </a:moveTo>
                  <a:lnTo>
                    <a:pt x="503948" y="3575215"/>
                  </a:lnTo>
                  <a:lnTo>
                    <a:pt x="455371" y="3631806"/>
                  </a:lnTo>
                  <a:lnTo>
                    <a:pt x="107264" y="3332365"/>
                  </a:lnTo>
                  <a:lnTo>
                    <a:pt x="26314" y="3263430"/>
                  </a:lnTo>
                  <a:lnTo>
                    <a:pt x="0" y="3240278"/>
                  </a:lnTo>
                  <a:lnTo>
                    <a:pt x="0" y="3379927"/>
                  </a:lnTo>
                  <a:lnTo>
                    <a:pt x="26314" y="3403219"/>
                  </a:lnTo>
                  <a:lnTo>
                    <a:pt x="0" y="3434461"/>
                  </a:lnTo>
                  <a:lnTo>
                    <a:pt x="0" y="3597414"/>
                  </a:lnTo>
                  <a:lnTo>
                    <a:pt x="26314" y="3566033"/>
                  </a:lnTo>
                  <a:lnTo>
                    <a:pt x="107264" y="3472015"/>
                  </a:lnTo>
                  <a:lnTo>
                    <a:pt x="455371" y="3770503"/>
                  </a:lnTo>
                  <a:lnTo>
                    <a:pt x="503948" y="3812984"/>
                  </a:lnTo>
                  <a:lnTo>
                    <a:pt x="829792" y="4091317"/>
                  </a:lnTo>
                  <a:lnTo>
                    <a:pt x="829792" y="3952633"/>
                  </a:lnTo>
                  <a:lnTo>
                    <a:pt x="503948" y="3673335"/>
                  </a:lnTo>
                  <a:lnTo>
                    <a:pt x="2673566" y="1144447"/>
                  </a:lnTo>
                  <a:lnTo>
                    <a:pt x="2673566" y="1047292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65135" y="604195"/>
              <a:ext cx="181145" cy="151708"/>
            </a:xfrm>
            <a:prstGeom prst="rect">
              <a:avLst/>
            </a:prstGeom>
          </p:spPr>
        </p:pic>
        <p:sp>
          <p:nvSpPr>
            <p:cNvPr id="18" name="object 16"/>
            <p:cNvSpPr/>
            <p:nvPr/>
          </p:nvSpPr>
          <p:spPr>
            <a:xfrm>
              <a:off x="8565134" y="1404682"/>
              <a:ext cx="1962785" cy="2619375"/>
            </a:xfrm>
            <a:custGeom>
              <a:avLst/>
              <a:gdLst/>
              <a:ahLst/>
              <a:cxnLst/>
              <a:rect l="l" t="t" r="r" b="b"/>
              <a:pathLst>
                <a:path w="1962784" h="2619375">
                  <a:moveTo>
                    <a:pt x="73875" y="2479268"/>
                  </a:moveTo>
                  <a:lnTo>
                    <a:pt x="0" y="2416492"/>
                  </a:lnTo>
                  <a:lnTo>
                    <a:pt x="0" y="2555049"/>
                  </a:lnTo>
                  <a:lnTo>
                    <a:pt x="73875" y="2618917"/>
                  </a:lnTo>
                  <a:lnTo>
                    <a:pt x="73875" y="2479268"/>
                  </a:lnTo>
                  <a:close/>
                </a:path>
                <a:path w="1962784" h="2619375">
                  <a:moveTo>
                    <a:pt x="1962162" y="0"/>
                  </a:moveTo>
                  <a:lnTo>
                    <a:pt x="0" y="2285898"/>
                  </a:lnTo>
                  <a:lnTo>
                    <a:pt x="0" y="2384158"/>
                  </a:lnTo>
                  <a:lnTo>
                    <a:pt x="1962162" y="98120"/>
                  </a:lnTo>
                  <a:lnTo>
                    <a:pt x="1962162" y="0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00367" y="3690571"/>
              <a:ext cx="64767" cy="269155"/>
            </a:xfrm>
            <a:prstGeom prst="rect">
              <a:avLst/>
            </a:prstGeom>
          </p:spPr>
        </p:pic>
        <p:sp>
          <p:nvSpPr>
            <p:cNvPr id="20" name="object 18"/>
            <p:cNvSpPr/>
            <p:nvPr/>
          </p:nvSpPr>
          <p:spPr>
            <a:xfrm>
              <a:off x="6484556" y="1114144"/>
              <a:ext cx="3310254" cy="9794240"/>
            </a:xfrm>
            <a:custGeom>
              <a:avLst/>
              <a:gdLst/>
              <a:ahLst/>
              <a:cxnLst/>
              <a:rect l="l" t="t" r="r" b="b"/>
              <a:pathLst>
                <a:path w="3310254" h="9794240">
                  <a:moveTo>
                    <a:pt x="502945" y="9208795"/>
                  </a:moveTo>
                  <a:lnTo>
                    <a:pt x="353187" y="9081287"/>
                  </a:lnTo>
                  <a:lnTo>
                    <a:pt x="0" y="8777707"/>
                  </a:lnTo>
                  <a:lnTo>
                    <a:pt x="0" y="8917356"/>
                  </a:lnTo>
                  <a:lnTo>
                    <a:pt x="353187" y="9219921"/>
                  </a:lnTo>
                  <a:lnTo>
                    <a:pt x="0" y="9631794"/>
                  </a:lnTo>
                  <a:lnTo>
                    <a:pt x="0" y="9793694"/>
                  </a:lnTo>
                  <a:lnTo>
                    <a:pt x="353187" y="9382849"/>
                  </a:lnTo>
                  <a:lnTo>
                    <a:pt x="502945" y="9208795"/>
                  </a:lnTo>
                  <a:close/>
                </a:path>
                <a:path w="3310254" h="9794240">
                  <a:moveTo>
                    <a:pt x="2984246" y="3621811"/>
                  </a:moveTo>
                  <a:lnTo>
                    <a:pt x="0" y="7096849"/>
                  </a:lnTo>
                  <a:lnTo>
                    <a:pt x="0" y="7196023"/>
                  </a:lnTo>
                  <a:lnTo>
                    <a:pt x="2984246" y="3718966"/>
                  </a:lnTo>
                  <a:lnTo>
                    <a:pt x="2984246" y="3621811"/>
                  </a:lnTo>
                  <a:close/>
                </a:path>
                <a:path w="3310254" h="9794240">
                  <a:moveTo>
                    <a:pt x="3246336" y="0"/>
                  </a:moveTo>
                  <a:lnTo>
                    <a:pt x="2015807" y="1434033"/>
                  </a:lnTo>
                  <a:lnTo>
                    <a:pt x="1462265" y="2078545"/>
                  </a:lnTo>
                  <a:lnTo>
                    <a:pt x="1344891" y="2215184"/>
                  </a:lnTo>
                  <a:lnTo>
                    <a:pt x="1462265" y="2315362"/>
                  </a:lnTo>
                  <a:lnTo>
                    <a:pt x="2015807" y="2791041"/>
                  </a:lnTo>
                  <a:lnTo>
                    <a:pt x="2015807" y="2651391"/>
                  </a:lnTo>
                  <a:lnTo>
                    <a:pt x="1462265" y="2176805"/>
                  </a:lnTo>
                  <a:lnTo>
                    <a:pt x="2015807" y="1531200"/>
                  </a:lnTo>
                  <a:lnTo>
                    <a:pt x="3246336" y="98259"/>
                  </a:lnTo>
                  <a:lnTo>
                    <a:pt x="3246336" y="0"/>
                  </a:lnTo>
                  <a:close/>
                </a:path>
                <a:path w="3310254" h="9794240">
                  <a:moveTo>
                    <a:pt x="3310090" y="4805731"/>
                  </a:moveTo>
                  <a:lnTo>
                    <a:pt x="1280121" y="7170725"/>
                  </a:lnTo>
                  <a:lnTo>
                    <a:pt x="1230541" y="7228408"/>
                  </a:lnTo>
                  <a:lnTo>
                    <a:pt x="0" y="7196023"/>
                  </a:lnTo>
                  <a:lnTo>
                    <a:pt x="0" y="7302284"/>
                  </a:lnTo>
                  <a:lnTo>
                    <a:pt x="1230541" y="7334669"/>
                  </a:lnTo>
                  <a:lnTo>
                    <a:pt x="1280121" y="7335685"/>
                  </a:lnTo>
                  <a:lnTo>
                    <a:pt x="3310090" y="4970729"/>
                  </a:lnTo>
                  <a:lnTo>
                    <a:pt x="3310090" y="4805731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01588" y="8210992"/>
              <a:ext cx="82980" cy="205429"/>
            </a:xfrm>
            <a:prstGeom prst="rect">
              <a:avLst/>
            </a:prstGeom>
          </p:spPr>
        </p:pic>
        <p:sp>
          <p:nvSpPr>
            <p:cNvPr id="22" name="object 20"/>
            <p:cNvSpPr/>
            <p:nvPr/>
          </p:nvSpPr>
          <p:spPr>
            <a:xfrm>
              <a:off x="5176113" y="4078134"/>
              <a:ext cx="3463290" cy="5953760"/>
            </a:xfrm>
            <a:custGeom>
              <a:avLst/>
              <a:gdLst/>
              <a:ahLst/>
              <a:cxnLst/>
              <a:rect l="l" t="t" r="r" b="b"/>
              <a:pathLst>
                <a:path w="3463290" h="5953759">
                  <a:moveTo>
                    <a:pt x="1225473" y="4230014"/>
                  </a:moveTo>
                  <a:lnTo>
                    <a:pt x="0" y="4198645"/>
                  </a:lnTo>
                  <a:lnTo>
                    <a:pt x="0" y="4303877"/>
                  </a:lnTo>
                  <a:lnTo>
                    <a:pt x="1225473" y="4336262"/>
                  </a:lnTo>
                  <a:lnTo>
                    <a:pt x="1225473" y="4230014"/>
                  </a:lnTo>
                  <a:close/>
                </a:path>
                <a:path w="3463290" h="5953759">
                  <a:moveTo>
                    <a:pt x="1308442" y="5813717"/>
                  </a:moveTo>
                  <a:lnTo>
                    <a:pt x="698246" y="5290528"/>
                  </a:lnTo>
                  <a:lnTo>
                    <a:pt x="650697" y="5249049"/>
                  </a:lnTo>
                  <a:lnTo>
                    <a:pt x="650697" y="5485841"/>
                  </a:lnTo>
                  <a:lnTo>
                    <a:pt x="698246" y="5430177"/>
                  </a:lnTo>
                  <a:lnTo>
                    <a:pt x="1308442" y="5953366"/>
                  </a:lnTo>
                  <a:lnTo>
                    <a:pt x="1308442" y="5813717"/>
                  </a:lnTo>
                  <a:close/>
                </a:path>
                <a:path w="3463290" h="5953759">
                  <a:moveTo>
                    <a:pt x="3462896" y="0"/>
                  </a:moveTo>
                  <a:lnTo>
                    <a:pt x="2032" y="4031665"/>
                  </a:lnTo>
                  <a:lnTo>
                    <a:pt x="2032" y="4194594"/>
                  </a:lnTo>
                  <a:lnTo>
                    <a:pt x="3462896" y="162953"/>
                  </a:lnTo>
                  <a:lnTo>
                    <a:pt x="3462896" y="0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48424" y="8109799"/>
              <a:ext cx="229727" cy="431086"/>
            </a:xfrm>
            <a:prstGeom prst="rect">
              <a:avLst/>
            </a:prstGeom>
          </p:spPr>
        </p:pic>
        <p:sp>
          <p:nvSpPr>
            <p:cNvPr id="24" name="object 22"/>
            <p:cNvSpPr/>
            <p:nvPr/>
          </p:nvSpPr>
          <p:spPr>
            <a:xfrm>
              <a:off x="4573003" y="816621"/>
              <a:ext cx="4173854" cy="8650605"/>
            </a:xfrm>
            <a:custGeom>
              <a:avLst/>
              <a:gdLst/>
              <a:ahLst/>
              <a:cxnLst/>
              <a:rect l="l" t="t" r="r" b="b"/>
              <a:pathLst>
                <a:path w="4173854" h="8650605">
                  <a:moveTo>
                    <a:pt x="1253807" y="8510562"/>
                  </a:moveTo>
                  <a:lnTo>
                    <a:pt x="359232" y="7743495"/>
                  </a:lnTo>
                  <a:lnTo>
                    <a:pt x="375412" y="7724267"/>
                  </a:lnTo>
                  <a:lnTo>
                    <a:pt x="375412" y="7560335"/>
                  </a:lnTo>
                  <a:lnTo>
                    <a:pt x="359232" y="7579563"/>
                  </a:lnTo>
                  <a:lnTo>
                    <a:pt x="290423" y="7659497"/>
                  </a:lnTo>
                  <a:lnTo>
                    <a:pt x="89052" y="7894269"/>
                  </a:lnTo>
                  <a:lnTo>
                    <a:pt x="77901" y="7833563"/>
                  </a:lnTo>
                  <a:lnTo>
                    <a:pt x="26289" y="7550226"/>
                  </a:lnTo>
                  <a:lnTo>
                    <a:pt x="77901" y="7551229"/>
                  </a:lnTo>
                  <a:lnTo>
                    <a:pt x="464464" y="7561351"/>
                  </a:lnTo>
                  <a:lnTo>
                    <a:pt x="464464" y="7456106"/>
                  </a:lnTo>
                  <a:lnTo>
                    <a:pt x="77901" y="7445984"/>
                  </a:lnTo>
                  <a:lnTo>
                    <a:pt x="26289" y="7444968"/>
                  </a:lnTo>
                  <a:lnTo>
                    <a:pt x="9093" y="7443965"/>
                  </a:lnTo>
                  <a:lnTo>
                    <a:pt x="0" y="7435863"/>
                  </a:lnTo>
                  <a:lnTo>
                    <a:pt x="0" y="8162442"/>
                  </a:lnTo>
                  <a:lnTo>
                    <a:pt x="9093" y="8151317"/>
                  </a:lnTo>
                  <a:lnTo>
                    <a:pt x="26289" y="8131073"/>
                  </a:lnTo>
                  <a:lnTo>
                    <a:pt x="77901" y="8071371"/>
                  </a:lnTo>
                  <a:lnTo>
                    <a:pt x="89052" y="8059229"/>
                  </a:lnTo>
                  <a:lnTo>
                    <a:pt x="290423" y="7824457"/>
                  </a:lnTo>
                  <a:lnTo>
                    <a:pt x="359232" y="7883144"/>
                  </a:lnTo>
                  <a:lnTo>
                    <a:pt x="1253807" y="8650211"/>
                  </a:lnTo>
                  <a:lnTo>
                    <a:pt x="1253807" y="8510562"/>
                  </a:lnTo>
                  <a:close/>
                </a:path>
                <a:path w="4173854" h="8650605">
                  <a:moveTo>
                    <a:pt x="4173270" y="0"/>
                  </a:moveTo>
                  <a:lnTo>
                    <a:pt x="330898" y="4479023"/>
                  </a:lnTo>
                  <a:lnTo>
                    <a:pt x="239826" y="4585233"/>
                  </a:lnTo>
                  <a:lnTo>
                    <a:pt x="166954" y="4718850"/>
                  </a:lnTo>
                  <a:lnTo>
                    <a:pt x="156845" y="4736935"/>
                  </a:lnTo>
                  <a:lnTo>
                    <a:pt x="109270" y="4827105"/>
                  </a:lnTo>
                  <a:lnTo>
                    <a:pt x="77901" y="4887823"/>
                  </a:lnTo>
                  <a:lnTo>
                    <a:pt x="15163" y="5013223"/>
                  </a:lnTo>
                  <a:lnTo>
                    <a:pt x="2006" y="5039525"/>
                  </a:lnTo>
                  <a:lnTo>
                    <a:pt x="2006" y="5290591"/>
                  </a:lnTo>
                  <a:lnTo>
                    <a:pt x="15163" y="5260175"/>
                  </a:lnTo>
                  <a:lnTo>
                    <a:pt x="77901" y="5126558"/>
                  </a:lnTo>
                  <a:lnTo>
                    <a:pt x="109270" y="5058854"/>
                  </a:lnTo>
                  <a:lnTo>
                    <a:pt x="156845" y="4962652"/>
                  </a:lnTo>
                  <a:lnTo>
                    <a:pt x="166954" y="4942370"/>
                  </a:lnTo>
                  <a:lnTo>
                    <a:pt x="239826" y="4807788"/>
                  </a:lnTo>
                  <a:lnTo>
                    <a:pt x="330898" y="4637849"/>
                  </a:lnTo>
                  <a:lnTo>
                    <a:pt x="4173270" y="161988"/>
                  </a:lnTo>
                  <a:lnTo>
                    <a:pt x="4173270" y="0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02167" y="8814111"/>
              <a:ext cx="70838" cy="246926"/>
            </a:xfrm>
            <a:prstGeom prst="rect">
              <a:avLst/>
            </a:prstGeom>
          </p:spPr>
        </p:pic>
        <p:sp>
          <p:nvSpPr>
            <p:cNvPr id="26" name="object 24"/>
            <p:cNvSpPr/>
            <p:nvPr/>
          </p:nvSpPr>
          <p:spPr>
            <a:xfrm>
              <a:off x="3896004" y="5856147"/>
              <a:ext cx="679450" cy="2958465"/>
            </a:xfrm>
            <a:custGeom>
              <a:avLst/>
              <a:gdLst/>
              <a:ahLst/>
              <a:cxnLst/>
              <a:rect l="l" t="t" r="r" b="b"/>
              <a:pathLst>
                <a:path w="679450" h="2958465">
                  <a:moveTo>
                    <a:pt x="676998" y="2396337"/>
                  </a:moveTo>
                  <a:lnTo>
                    <a:pt x="606158" y="2336635"/>
                  </a:lnTo>
                  <a:lnTo>
                    <a:pt x="585914" y="2318423"/>
                  </a:lnTo>
                  <a:lnTo>
                    <a:pt x="161899" y="1955139"/>
                  </a:lnTo>
                  <a:lnTo>
                    <a:pt x="151790" y="2020912"/>
                  </a:lnTo>
                  <a:lnTo>
                    <a:pt x="143687" y="2076564"/>
                  </a:lnTo>
                  <a:lnTo>
                    <a:pt x="151790" y="2083650"/>
                  </a:lnTo>
                  <a:lnTo>
                    <a:pt x="161899" y="2092756"/>
                  </a:lnTo>
                  <a:lnTo>
                    <a:pt x="585914" y="2458072"/>
                  </a:lnTo>
                  <a:lnTo>
                    <a:pt x="606158" y="2569375"/>
                  </a:lnTo>
                  <a:lnTo>
                    <a:pt x="676998" y="2957969"/>
                  </a:lnTo>
                  <a:lnTo>
                    <a:pt x="676998" y="2396337"/>
                  </a:lnTo>
                  <a:close/>
                </a:path>
                <a:path w="679450" h="2958465">
                  <a:moveTo>
                    <a:pt x="679005" y="0"/>
                  </a:moveTo>
                  <a:lnTo>
                    <a:pt x="606158" y="153911"/>
                  </a:lnTo>
                  <a:lnTo>
                    <a:pt x="557580" y="266141"/>
                  </a:lnTo>
                  <a:lnTo>
                    <a:pt x="536321" y="315760"/>
                  </a:lnTo>
                  <a:lnTo>
                    <a:pt x="468528" y="478701"/>
                  </a:lnTo>
                  <a:lnTo>
                    <a:pt x="444233" y="541464"/>
                  </a:lnTo>
                  <a:lnTo>
                    <a:pt x="436143" y="561682"/>
                  </a:lnTo>
                  <a:lnTo>
                    <a:pt x="405790" y="642632"/>
                  </a:lnTo>
                  <a:lnTo>
                    <a:pt x="347091" y="806564"/>
                  </a:lnTo>
                  <a:lnTo>
                    <a:pt x="332930" y="849071"/>
                  </a:lnTo>
                  <a:lnTo>
                    <a:pt x="319760" y="890562"/>
                  </a:lnTo>
                  <a:lnTo>
                    <a:pt x="295478" y="963409"/>
                  </a:lnTo>
                  <a:lnTo>
                    <a:pt x="292442" y="974559"/>
                  </a:lnTo>
                  <a:lnTo>
                    <a:pt x="241846" y="1143546"/>
                  </a:lnTo>
                  <a:lnTo>
                    <a:pt x="194284" y="1310513"/>
                  </a:lnTo>
                  <a:lnTo>
                    <a:pt x="160896" y="1442072"/>
                  </a:lnTo>
                  <a:lnTo>
                    <a:pt x="151790" y="1477492"/>
                  </a:lnTo>
                  <a:lnTo>
                    <a:pt x="127508" y="1585772"/>
                  </a:lnTo>
                  <a:lnTo>
                    <a:pt x="114350" y="1645488"/>
                  </a:lnTo>
                  <a:lnTo>
                    <a:pt x="114350" y="1646478"/>
                  </a:lnTo>
                  <a:lnTo>
                    <a:pt x="92075" y="1754759"/>
                  </a:lnTo>
                  <a:lnTo>
                    <a:pt x="79933" y="1815490"/>
                  </a:lnTo>
                  <a:lnTo>
                    <a:pt x="76911" y="1830654"/>
                  </a:lnTo>
                  <a:lnTo>
                    <a:pt x="69824" y="1870125"/>
                  </a:lnTo>
                  <a:lnTo>
                    <a:pt x="65773" y="1890369"/>
                  </a:lnTo>
                  <a:lnTo>
                    <a:pt x="63754" y="1899475"/>
                  </a:lnTo>
                  <a:lnTo>
                    <a:pt x="60706" y="1915668"/>
                  </a:lnTo>
                  <a:lnTo>
                    <a:pt x="49580" y="1984476"/>
                  </a:lnTo>
                  <a:lnTo>
                    <a:pt x="25298" y="2136267"/>
                  </a:lnTo>
                  <a:lnTo>
                    <a:pt x="22263" y="2153475"/>
                  </a:lnTo>
                  <a:lnTo>
                    <a:pt x="16179" y="2280970"/>
                  </a:lnTo>
                  <a:lnTo>
                    <a:pt x="0" y="2404440"/>
                  </a:lnTo>
                  <a:lnTo>
                    <a:pt x="0" y="2910421"/>
                  </a:lnTo>
                  <a:lnTo>
                    <a:pt x="16179" y="2855760"/>
                  </a:lnTo>
                  <a:lnTo>
                    <a:pt x="22263" y="2832493"/>
                  </a:lnTo>
                  <a:lnTo>
                    <a:pt x="25298" y="2822384"/>
                  </a:lnTo>
                  <a:lnTo>
                    <a:pt x="49580" y="2720175"/>
                  </a:lnTo>
                  <a:lnTo>
                    <a:pt x="60706" y="2671584"/>
                  </a:lnTo>
                  <a:lnTo>
                    <a:pt x="63754" y="2658427"/>
                  </a:lnTo>
                  <a:lnTo>
                    <a:pt x="65773" y="2650337"/>
                  </a:lnTo>
                  <a:lnTo>
                    <a:pt x="69824" y="2629090"/>
                  </a:lnTo>
                  <a:lnTo>
                    <a:pt x="76911" y="2585580"/>
                  </a:lnTo>
                  <a:lnTo>
                    <a:pt x="79933" y="2568384"/>
                  </a:lnTo>
                  <a:lnTo>
                    <a:pt x="92075" y="2499563"/>
                  </a:lnTo>
                  <a:lnTo>
                    <a:pt x="114350" y="2331580"/>
                  </a:lnTo>
                  <a:lnTo>
                    <a:pt x="114350" y="2329548"/>
                  </a:lnTo>
                  <a:lnTo>
                    <a:pt x="127508" y="2163597"/>
                  </a:lnTo>
                  <a:lnTo>
                    <a:pt x="151790" y="2011807"/>
                  </a:lnTo>
                  <a:lnTo>
                    <a:pt x="160896" y="1954123"/>
                  </a:lnTo>
                  <a:lnTo>
                    <a:pt x="194284" y="1800301"/>
                  </a:lnTo>
                  <a:lnTo>
                    <a:pt x="241846" y="1585772"/>
                  </a:lnTo>
                  <a:lnTo>
                    <a:pt x="292442" y="1355039"/>
                  </a:lnTo>
                  <a:lnTo>
                    <a:pt x="295478" y="1337843"/>
                  </a:lnTo>
                  <a:lnTo>
                    <a:pt x="319760" y="1258912"/>
                  </a:lnTo>
                  <a:lnTo>
                    <a:pt x="332930" y="1213370"/>
                  </a:lnTo>
                  <a:lnTo>
                    <a:pt x="347091" y="1166825"/>
                  </a:lnTo>
                  <a:lnTo>
                    <a:pt x="405790" y="968489"/>
                  </a:lnTo>
                  <a:lnTo>
                    <a:pt x="436143" y="867295"/>
                  </a:lnTo>
                  <a:lnTo>
                    <a:pt x="444233" y="840981"/>
                  </a:lnTo>
                  <a:lnTo>
                    <a:pt x="468528" y="774179"/>
                  </a:lnTo>
                  <a:lnTo>
                    <a:pt x="536321" y="595071"/>
                  </a:lnTo>
                  <a:lnTo>
                    <a:pt x="557580" y="538454"/>
                  </a:lnTo>
                  <a:lnTo>
                    <a:pt x="606158" y="421970"/>
                  </a:lnTo>
                  <a:lnTo>
                    <a:pt x="679005" y="251066"/>
                  </a:lnTo>
                  <a:lnTo>
                    <a:pt x="679005" y="0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5"/>
            <p:cNvSpPr/>
            <p:nvPr/>
          </p:nvSpPr>
          <p:spPr>
            <a:xfrm>
              <a:off x="1477441" y="8137117"/>
              <a:ext cx="5007610" cy="6519545"/>
            </a:xfrm>
            <a:custGeom>
              <a:avLst/>
              <a:gdLst/>
              <a:ahLst/>
              <a:cxnLst/>
              <a:rect l="l" t="t" r="r" b="b"/>
              <a:pathLst>
                <a:path w="5007610" h="6519544">
                  <a:moveTo>
                    <a:pt x="2418562" y="123469"/>
                  </a:moveTo>
                  <a:lnTo>
                    <a:pt x="2398318" y="257035"/>
                  </a:lnTo>
                  <a:lnTo>
                    <a:pt x="2398318" y="259067"/>
                  </a:lnTo>
                  <a:lnTo>
                    <a:pt x="2370988" y="393661"/>
                  </a:lnTo>
                  <a:lnTo>
                    <a:pt x="2344674" y="500926"/>
                  </a:lnTo>
                  <a:lnTo>
                    <a:pt x="2323439" y="582891"/>
                  </a:lnTo>
                  <a:lnTo>
                    <a:pt x="2281936" y="715454"/>
                  </a:lnTo>
                  <a:lnTo>
                    <a:pt x="2266772" y="766051"/>
                  </a:lnTo>
                  <a:lnTo>
                    <a:pt x="2213127" y="909751"/>
                  </a:lnTo>
                  <a:lnTo>
                    <a:pt x="2204034" y="934034"/>
                  </a:lnTo>
                  <a:lnTo>
                    <a:pt x="2130145" y="1095946"/>
                  </a:lnTo>
                  <a:lnTo>
                    <a:pt x="0" y="3583330"/>
                  </a:lnTo>
                  <a:lnTo>
                    <a:pt x="0" y="3747262"/>
                  </a:lnTo>
                  <a:lnTo>
                    <a:pt x="2130145" y="1263929"/>
                  </a:lnTo>
                  <a:lnTo>
                    <a:pt x="2204034" y="1178928"/>
                  </a:lnTo>
                  <a:lnTo>
                    <a:pt x="2213127" y="1167790"/>
                  </a:lnTo>
                  <a:lnTo>
                    <a:pt x="2266772" y="1050417"/>
                  </a:lnTo>
                  <a:lnTo>
                    <a:pt x="2281936" y="1014996"/>
                  </a:lnTo>
                  <a:lnTo>
                    <a:pt x="2323439" y="911771"/>
                  </a:lnTo>
                  <a:lnTo>
                    <a:pt x="2344674" y="859142"/>
                  </a:lnTo>
                  <a:lnTo>
                    <a:pt x="2370988" y="780224"/>
                  </a:lnTo>
                  <a:lnTo>
                    <a:pt x="2398318" y="703313"/>
                  </a:lnTo>
                  <a:lnTo>
                    <a:pt x="2398318" y="702297"/>
                  </a:lnTo>
                  <a:lnTo>
                    <a:pt x="2418562" y="629450"/>
                  </a:lnTo>
                  <a:lnTo>
                    <a:pt x="2418562" y="123469"/>
                  </a:lnTo>
                  <a:close/>
                </a:path>
                <a:path w="5007610" h="6519544">
                  <a:moveTo>
                    <a:pt x="2434742" y="0"/>
                  </a:moveTo>
                  <a:lnTo>
                    <a:pt x="2418562" y="629450"/>
                  </a:lnTo>
                  <a:lnTo>
                    <a:pt x="2434742" y="574789"/>
                  </a:lnTo>
                  <a:lnTo>
                    <a:pt x="2434742" y="0"/>
                  </a:lnTo>
                  <a:close/>
                </a:path>
                <a:path w="5007610" h="6519544">
                  <a:moveTo>
                    <a:pt x="4349369" y="1329715"/>
                  </a:moveTo>
                  <a:lnTo>
                    <a:pt x="815619" y="5446319"/>
                  </a:lnTo>
                  <a:lnTo>
                    <a:pt x="768070" y="5501970"/>
                  </a:lnTo>
                  <a:lnTo>
                    <a:pt x="815619" y="5543474"/>
                  </a:lnTo>
                  <a:lnTo>
                    <a:pt x="4349369" y="1426857"/>
                  </a:lnTo>
                  <a:lnTo>
                    <a:pt x="4349369" y="1329715"/>
                  </a:lnTo>
                  <a:close/>
                </a:path>
                <a:path w="5007610" h="6519544">
                  <a:moveTo>
                    <a:pt x="5007114" y="2608821"/>
                  </a:moveTo>
                  <a:lnTo>
                    <a:pt x="1790128" y="6356058"/>
                  </a:lnTo>
                  <a:lnTo>
                    <a:pt x="1779003" y="6369215"/>
                  </a:lnTo>
                  <a:lnTo>
                    <a:pt x="1779003" y="6508864"/>
                  </a:lnTo>
                  <a:lnTo>
                    <a:pt x="1790128" y="6518986"/>
                  </a:lnTo>
                  <a:lnTo>
                    <a:pt x="5007114" y="2770721"/>
                  </a:lnTo>
                  <a:lnTo>
                    <a:pt x="5007114" y="2608821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7268" y="11720439"/>
              <a:ext cx="100179" cy="237799"/>
            </a:xfrm>
            <a:prstGeom prst="rect">
              <a:avLst/>
            </a:prstGeom>
          </p:spPr>
        </p:pic>
        <p:sp>
          <p:nvSpPr>
            <p:cNvPr id="29" name="object 27"/>
            <p:cNvSpPr/>
            <p:nvPr/>
          </p:nvSpPr>
          <p:spPr>
            <a:xfrm>
              <a:off x="788301" y="8896082"/>
              <a:ext cx="3714115" cy="5749925"/>
            </a:xfrm>
            <a:custGeom>
              <a:avLst/>
              <a:gdLst/>
              <a:ahLst/>
              <a:cxnLst/>
              <a:rect l="l" t="t" r="r" b="b"/>
              <a:pathLst>
                <a:path w="3714115" h="5749925">
                  <a:moveTo>
                    <a:pt x="588962" y="2940723"/>
                  </a:moveTo>
                  <a:lnTo>
                    <a:pt x="15176" y="3367773"/>
                  </a:lnTo>
                  <a:lnTo>
                    <a:pt x="15176" y="3485159"/>
                  </a:lnTo>
                  <a:lnTo>
                    <a:pt x="588962" y="3062160"/>
                  </a:lnTo>
                  <a:lnTo>
                    <a:pt x="588962" y="2940723"/>
                  </a:lnTo>
                  <a:close/>
                </a:path>
                <a:path w="3714115" h="5749925">
                  <a:moveTo>
                    <a:pt x="2468143" y="5610250"/>
                  </a:moveTo>
                  <a:lnTo>
                    <a:pt x="0" y="3496284"/>
                  </a:lnTo>
                  <a:lnTo>
                    <a:pt x="0" y="3632911"/>
                  </a:lnTo>
                  <a:lnTo>
                    <a:pt x="2468143" y="5749899"/>
                  </a:lnTo>
                  <a:lnTo>
                    <a:pt x="2468143" y="5610250"/>
                  </a:lnTo>
                  <a:close/>
                </a:path>
                <a:path w="3714115" h="5749925">
                  <a:moveTo>
                    <a:pt x="3713861" y="0"/>
                  </a:moveTo>
                  <a:lnTo>
                    <a:pt x="493826" y="3752316"/>
                  </a:lnTo>
                  <a:lnTo>
                    <a:pt x="411861" y="3847439"/>
                  </a:lnTo>
                  <a:lnTo>
                    <a:pt x="493826" y="3917264"/>
                  </a:lnTo>
                  <a:lnTo>
                    <a:pt x="3713861" y="164960"/>
                  </a:lnTo>
                  <a:lnTo>
                    <a:pt x="3713861" y="0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95205" y="12263847"/>
              <a:ext cx="108281" cy="186202"/>
            </a:xfrm>
            <a:prstGeom prst="rect">
              <a:avLst/>
            </a:prstGeom>
          </p:spPr>
        </p:pic>
        <p:sp>
          <p:nvSpPr>
            <p:cNvPr id="31" name="object 29"/>
            <p:cNvSpPr/>
            <p:nvPr/>
          </p:nvSpPr>
          <p:spPr>
            <a:xfrm>
              <a:off x="689127" y="12270942"/>
              <a:ext cx="99695" cy="258445"/>
            </a:xfrm>
            <a:custGeom>
              <a:avLst/>
              <a:gdLst/>
              <a:ahLst/>
              <a:cxnLst/>
              <a:rect l="l" t="t" r="r" b="b"/>
              <a:pathLst>
                <a:path w="99695" h="258445">
                  <a:moveTo>
                    <a:pt x="6070" y="49580"/>
                  </a:moveTo>
                  <a:lnTo>
                    <a:pt x="0" y="53632"/>
                  </a:lnTo>
                  <a:lnTo>
                    <a:pt x="0" y="56667"/>
                  </a:lnTo>
                  <a:lnTo>
                    <a:pt x="0" y="182143"/>
                  </a:lnTo>
                  <a:lnTo>
                    <a:pt x="6070" y="179108"/>
                  </a:lnTo>
                  <a:lnTo>
                    <a:pt x="6070" y="49580"/>
                  </a:lnTo>
                  <a:close/>
                </a:path>
                <a:path w="99695" h="258445">
                  <a:moveTo>
                    <a:pt x="99174" y="0"/>
                  </a:moveTo>
                  <a:lnTo>
                    <a:pt x="6070" y="179108"/>
                  </a:lnTo>
                  <a:lnTo>
                    <a:pt x="99174" y="258051"/>
                  </a:lnTo>
                  <a:lnTo>
                    <a:pt x="99174" y="0"/>
                  </a:lnTo>
                  <a:close/>
                </a:path>
              </a:pathLst>
            </a:custGeom>
            <a:solidFill>
              <a:srgbClr val="8D9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0"/>
            <p:cNvSpPr/>
            <p:nvPr/>
          </p:nvSpPr>
          <p:spPr>
            <a:xfrm>
              <a:off x="8280781" y="1265985"/>
              <a:ext cx="840105" cy="829944"/>
            </a:xfrm>
            <a:custGeom>
              <a:avLst/>
              <a:gdLst/>
              <a:ahLst/>
              <a:cxnLst/>
              <a:rect l="l" t="t" r="r" b="b"/>
              <a:pathLst>
                <a:path w="840104" h="829944">
                  <a:moveTo>
                    <a:pt x="839914" y="412915"/>
                  </a:moveTo>
                  <a:lnTo>
                    <a:pt x="481672" y="105257"/>
                  </a:lnTo>
                  <a:lnTo>
                    <a:pt x="358228" y="0"/>
                  </a:lnTo>
                  <a:lnTo>
                    <a:pt x="0" y="416890"/>
                  </a:lnTo>
                  <a:lnTo>
                    <a:pt x="358228" y="724560"/>
                  </a:lnTo>
                  <a:lnTo>
                    <a:pt x="481672" y="829805"/>
                  </a:lnTo>
                  <a:lnTo>
                    <a:pt x="839914" y="412915"/>
                  </a:lnTo>
                  <a:close/>
                </a:path>
              </a:pathLst>
            </a:custGeom>
            <a:solidFill>
              <a:srgbClr val="933C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1"/>
            <p:cNvSpPr/>
            <p:nvPr/>
          </p:nvSpPr>
          <p:spPr>
            <a:xfrm>
              <a:off x="4416133" y="933106"/>
              <a:ext cx="5146040" cy="7231380"/>
            </a:xfrm>
            <a:custGeom>
              <a:avLst/>
              <a:gdLst/>
              <a:ahLst/>
              <a:cxnLst/>
              <a:rect l="l" t="t" r="r" b="b"/>
              <a:pathLst>
                <a:path w="5146040" h="7231380">
                  <a:moveTo>
                    <a:pt x="1449108" y="6214338"/>
                  </a:moveTo>
                  <a:lnTo>
                    <a:pt x="1025105" y="5851042"/>
                  </a:lnTo>
                  <a:lnTo>
                    <a:pt x="575805" y="6375235"/>
                  </a:lnTo>
                  <a:lnTo>
                    <a:pt x="543433" y="6412674"/>
                  </a:lnTo>
                  <a:lnTo>
                    <a:pt x="204419" y="6807340"/>
                  </a:lnTo>
                  <a:lnTo>
                    <a:pt x="0" y="7046150"/>
                  </a:lnTo>
                  <a:lnTo>
                    <a:pt x="204419" y="7221220"/>
                  </a:lnTo>
                  <a:lnTo>
                    <a:pt x="543433" y="7230326"/>
                  </a:lnTo>
                  <a:lnTo>
                    <a:pt x="575805" y="7231342"/>
                  </a:lnTo>
                  <a:lnTo>
                    <a:pt x="1025105" y="6707162"/>
                  </a:lnTo>
                  <a:lnTo>
                    <a:pt x="1449108" y="6214338"/>
                  </a:lnTo>
                  <a:close/>
                </a:path>
                <a:path w="5146040" h="7231380">
                  <a:moveTo>
                    <a:pt x="5145773" y="232702"/>
                  </a:moveTo>
                  <a:lnTo>
                    <a:pt x="4704562" y="71818"/>
                  </a:lnTo>
                  <a:lnTo>
                    <a:pt x="4508246" y="0"/>
                  </a:lnTo>
                  <a:lnTo>
                    <a:pt x="4222877" y="332879"/>
                  </a:lnTo>
                  <a:lnTo>
                    <a:pt x="4508246" y="577773"/>
                  </a:lnTo>
                  <a:lnTo>
                    <a:pt x="4704562" y="745794"/>
                  </a:lnTo>
                  <a:lnTo>
                    <a:pt x="5145773" y="232702"/>
                  </a:lnTo>
                  <a:close/>
                </a:path>
              </a:pathLst>
            </a:custGeom>
            <a:solidFill>
              <a:srgbClr val="47A4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2"/>
            <p:cNvSpPr/>
            <p:nvPr/>
          </p:nvSpPr>
          <p:spPr>
            <a:xfrm>
              <a:off x="5441239" y="5941262"/>
              <a:ext cx="1146810" cy="1206500"/>
            </a:xfrm>
            <a:custGeom>
              <a:avLst/>
              <a:gdLst/>
              <a:ahLst/>
              <a:cxnLst/>
              <a:rect l="l" t="t" r="r" b="b"/>
              <a:pathLst>
                <a:path w="1146809" h="1206500">
                  <a:moveTo>
                    <a:pt x="1146543" y="363156"/>
                  </a:moveTo>
                  <a:lnTo>
                    <a:pt x="723544" y="0"/>
                  </a:lnTo>
                  <a:lnTo>
                    <a:pt x="424002" y="349999"/>
                  </a:lnTo>
                  <a:lnTo>
                    <a:pt x="0" y="842886"/>
                  </a:lnTo>
                  <a:lnTo>
                    <a:pt x="424002" y="1206182"/>
                  </a:lnTo>
                  <a:lnTo>
                    <a:pt x="723544" y="856043"/>
                  </a:lnTo>
                  <a:lnTo>
                    <a:pt x="1146543" y="363156"/>
                  </a:lnTo>
                  <a:close/>
                </a:path>
              </a:pathLst>
            </a:custGeom>
            <a:solidFill>
              <a:srgbClr val="FF8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3"/>
            <p:cNvSpPr/>
            <p:nvPr/>
          </p:nvSpPr>
          <p:spPr>
            <a:xfrm>
              <a:off x="4174286" y="6865098"/>
              <a:ext cx="785495" cy="1114425"/>
            </a:xfrm>
            <a:custGeom>
              <a:avLst/>
              <a:gdLst/>
              <a:ahLst/>
              <a:cxnLst/>
              <a:rect l="l" t="t" r="r" b="b"/>
              <a:pathLst>
                <a:path w="785495" h="1114425">
                  <a:moveTo>
                    <a:pt x="785279" y="480682"/>
                  </a:moveTo>
                  <a:lnTo>
                    <a:pt x="618299" y="337997"/>
                  </a:lnTo>
                  <a:lnTo>
                    <a:pt x="387565" y="139649"/>
                  </a:lnTo>
                  <a:lnTo>
                    <a:pt x="241846" y="15189"/>
                  </a:lnTo>
                  <a:lnTo>
                    <a:pt x="224650" y="0"/>
                  </a:lnTo>
                  <a:lnTo>
                    <a:pt x="97142" y="510019"/>
                  </a:lnTo>
                  <a:lnTo>
                    <a:pt x="0" y="906716"/>
                  </a:lnTo>
                  <a:lnTo>
                    <a:pt x="97142" y="989698"/>
                  </a:lnTo>
                  <a:lnTo>
                    <a:pt x="224650" y="1098981"/>
                  </a:lnTo>
                  <a:lnTo>
                    <a:pt x="241846" y="1114158"/>
                  </a:lnTo>
                  <a:lnTo>
                    <a:pt x="387565" y="943140"/>
                  </a:lnTo>
                  <a:lnTo>
                    <a:pt x="618299" y="674966"/>
                  </a:lnTo>
                  <a:lnTo>
                    <a:pt x="785279" y="480682"/>
                  </a:lnTo>
                  <a:close/>
                </a:path>
              </a:pathLst>
            </a:custGeom>
            <a:solidFill>
              <a:srgbClr val="933C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4"/>
            <p:cNvSpPr/>
            <p:nvPr/>
          </p:nvSpPr>
          <p:spPr>
            <a:xfrm>
              <a:off x="10480751" y="1548294"/>
              <a:ext cx="666115" cy="499109"/>
            </a:xfrm>
            <a:custGeom>
              <a:avLst/>
              <a:gdLst/>
              <a:ahLst/>
              <a:cxnLst/>
              <a:rect l="l" t="t" r="r" b="b"/>
              <a:pathLst>
                <a:path w="666115" h="499110">
                  <a:moveTo>
                    <a:pt x="665873" y="194335"/>
                  </a:moveTo>
                  <a:lnTo>
                    <a:pt x="401739" y="98132"/>
                  </a:lnTo>
                  <a:lnTo>
                    <a:pt x="131559" y="0"/>
                  </a:lnTo>
                  <a:lnTo>
                    <a:pt x="0" y="153911"/>
                  </a:lnTo>
                  <a:lnTo>
                    <a:pt x="131559" y="267246"/>
                  </a:lnTo>
                  <a:lnTo>
                    <a:pt x="401739" y="498983"/>
                  </a:lnTo>
                  <a:lnTo>
                    <a:pt x="665873" y="194335"/>
                  </a:lnTo>
                  <a:close/>
                </a:path>
              </a:pathLst>
            </a:custGeom>
            <a:solidFill>
              <a:srgbClr val="47A4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5"/>
            <p:cNvSpPr/>
            <p:nvPr/>
          </p:nvSpPr>
          <p:spPr>
            <a:xfrm>
              <a:off x="8073326" y="7782940"/>
              <a:ext cx="802640" cy="481965"/>
            </a:xfrm>
            <a:custGeom>
              <a:avLst/>
              <a:gdLst/>
              <a:ahLst/>
              <a:cxnLst/>
              <a:rect l="l" t="t" r="r" b="b"/>
              <a:pathLst>
                <a:path w="802640" h="481965">
                  <a:moveTo>
                    <a:pt x="802487" y="345084"/>
                  </a:moveTo>
                  <a:lnTo>
                    <a:pt x="685088" y="243890"/>
                  </a:lnTo>
                  <a:lnTo>
                    <a:pt x="401739" y="0"/>
                  </a:lnTo>
                  <a:lnTo>
                    <a:pt x="0" y="461454"/>
                  </a:lnTo>
                  <a:lnTo>
                    <a:pt x="401739" y="473595"/>
                  </a:lnTo>
                  <a:lnTo>
                    <a:pt x="685088" y="481698"/>
                  </a:lnTo>
                  <a:lnTo>
                    <a:pt x="802487" y="345084"/>
                  </a:lnTo>
                  <a:close/>
                </a:path>
              </a:pathLst>
            </a:custGeom>
            <a:solidFill>
              <a:srgbClr val="FF8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6"/>
            <p:cNvSpPr/>
            <p:nvPr/>
          </p:nvSpPr>
          <p:spPr>
            <a:xfrm>
              <a:off x="6711251" y="7815325"/>
              <a:ext cx="824230" cy="415925"/>
            </a:xfrm>
            <a:custGeom>
              <a:avLst/>
              <a:gdLst/>
              <a:ahLst/>
              <a:cxnLst/>
              <a:rect l="l" t="t" r="r" b="b"/>
              <a:pathLst>
                <a:path w="824229" h="415925">
                  <a:moveTo>
                    <a:pt x="823709" y="415912"/>
                  </a:moveTo>
                  <a:lnTo>
                    <a:pt x="337985" y="0"/>
                  </a:lnTo>
                  <a:lnTo>
                    <a:pt x="0" y="394665"/>
                  </a:lnTo>
                  <a:lnTo>
                    <a:pt x="337985" y="403771"/>
                  </a:lnTo>
                  <a:lnTo>
                    <a:pt x="823709" y="415912"/>
                  </a:lnTo>
                  <a:close/>
                </a:path>
              </a:pathLst>
            </a:custGeom>
            <a:solidFill>
              <a:srgbClr val="47A4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7"/>
            <p:cNvSpPr/>
            <p:nvPr/>
          </p:nvSpPr>
          <p:spPr>
            <a:xfrm>
              <a:off x="5401780" y="1261871"/>
              <a:ext cx="8188959" cy="6935470"/>
            </a:xfrm>
            <a:custGeom>
              <a:avLst/>
              <a:gdLst/>
              <a:ahLst/>
              <a:cxnLst/>
              <a:rect l="l" t="t" r="r" b="b"/>
              <a:pathLst>
                <a:path w="8188959" h="6935470">
                  <a:moveTo>
                    <a:pt x="794385" y="6934962"/>
                  </a:moveTo>
                  <a:lnTo>
                    <a:pt x="325843" y="6534226"/>
                  </a:lnTo>
                  <a:lnTo>
                    <a:pt x="140652" y="6749770"/>
                  </a:lnTo>
                  <a:lnTo>
                    <a:pt x="0" y="6912699"/>
                  </a:lnTo>
                  <a:lnTo>
                    <a:pt x="140652" y="6916750"/>
                  </a:lnTo>
                  <a:lnTo>
                    <a:pt x="325843" y="6922821"/>
                  </a:lnTo>
                  <a:lnTo>
                    <a:pt x="794385" y="6934962"/>
                  </a:lnTo>
                  <a:close/>
                </a:path>
                <a:path w="8188959" h="6935470">
                  <a:moveTo>
                    <a:pt x="4955514" y="193370"/>
                  </a:moveTo>
                  <a:lnTo>
                    <a:pt x="4748060" y="117449"/>
                  </a:lnTo>
                  <a:lnTo>
                    <a:pt x="4425251" y="0"/>
                  </a:lnTo>
                  <a:lnTo>
                    <a:pt x="4346333" y="91135"/>
                  </a:lnTo>
                  <a:lnTo>
                    <a:pt x="4425251" y="158978"/>
                  </a:lnTo>
                  <a:lnTo>
                    <a:pt x="4748060" y="435254"/>
                  </a:lnTo>
                  <a:lnTo>
                    <a:pt x="4955514" y="193370"/>
                  </a:lnTo>
                  <a:close/>
                </a:path>
                <a:path w="8188959" h="6935470">
                  <a:moveTo>
                    <a:pt x="6529108" y="767181"/>
                  </a:moveTo>
                  <a:lnTo>
                    <a:pt x="6349987" y="701395"/>
                  </a:lnTo>
                  <a:lnTo>
                    <a:pt x="5994793" y="572846"/>
                  </a:lnTo>
                  <a:lnTo>
                    <a:pt x="5948235" y="629450"/>
                  </a:lnTo>
                  <a:lnTo>
                    <a:pt x="5994793" y="668921"/>
                  </a:lnTo>
                  <a:lnTo>
                    <a:pt x="6349987" y="973569"/>
                  </a:lnTo>
                  <a:lnTo>
                    <a:pt x="6529108" y="767181"/>
                  </a:lnTo>
                  <a:close/>
                </a:path>
                <a:path w="8188959" h="6935470">
                  <a:moveTo>
                    <a:pt x="8188693" y="1371269"/>
                  </a:moveTo>
                  <a:lnTo>
                    <a:pt x="7946847" y="1283284"/>
                  </a:lnTo>
                  <a:lnTo>
                    <a:pt x="7655407" y="1176947"/>
                  </a:lnTo>
                  <a:lnTo>
                    <a:pt x="7546111" y="1301381"/>
                  </a:lnTo>
                  <a:lnTo>
                    <a:pt x="7655407" y="1395526"/>
                  </a:lnTo>
                  <a:lnTo>
                    <a:pt x="7946847" y="1646453"/>
                  </a:lnTo>
                  <a:lnTo>
                    <a:pt x="8188693" y="1371269"/>
                  </a:lnTo>
                  <a:close/>
                </a:path>
              </a:pathLst>
            </a:custGeom>
            <a:solidFill>
              <a:srgbClr val="FF8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8"/>
            <p:cNvSpPr/>
            <p:nvPr/>
          </p:nvSpPr>
          <p:spPr>
            <a:xfrm>
              <a:off x="10477716" y="1548294"/>
              <a:ext cx="2265045" cy="1050925"/>
            </a:xfrm>
            <a:custGeom>
              <a:avLst/>
              <a:gdLst/>
              <a:ahLst/>
              <a:cxnLst/>
              <a:rect l="l" t="t" r="r" b="b"/>
              <a:pathLst>
                <a:path w="2265045" h="1050925">
                  <a:moveTo>
                    <a:pt x="665873" y="194335"/>
                  </a:moveTo>
                  <a:lnTo>
                    <a:pt x="401751" y="98132"/>
                  </a:lnTo>
                  <a:lnTo>
                    <a:pt x="132562" y="0"/>
                  </a:lnTo>
                  <a:lnTo>
                    <a:pt x="0" y="153911"/>
                  </a:lnTo>
                  <a:lnTo>
                    <a:pt x="132562" y="267246"/>
                  </a:lnTo>
                  <a:lnTo>
                    <a:pt x="401751" y="498983"/>
                  </a:lnTo>
                  <a:lnTo>
                    <a:pt x="665873" y="194335"/>
                  </a:lnTo>
                  <a:close/>
                </a:path>
                <a:path w="2265045" h="1050925">
                  <a:moveTo>
                    <a:pt x="2264740" y="776224"/>
                  </a:moveTo>
                  <a:lnTo>
                    <a:pt x="2022894" y="688098"/>
                  </a:lnTo>
                  <a:lnTo>
                    <a:pt x="1730438" y="581901"/>
                  </a:lnTo>
                  <a:lnTo>
                    <a:pt x="1622158" y="706335"/>
                  </a:lnTo>
                  <a:lnTo>
                    <a:pt x="1730438" y="800481"/>
                  </a:lnTo>
                  <a:lnTo>
                    <a:pt x="2022894" y="1050455"/>
                  </a:lnTo>
                  <a:lnTo>
                    <a:pt x="2264740" y="776224"/>
                  </a:lnTo>
                  <a:close/>
                </a:path>
              </a:pathLst>
            </a:custGeom>
            <a:solidFill>
              <a:srgbClr val="47A4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9"/>
            <p:cNvSpPr/>
            <p:nvPr/>
          </p:nvSpPr>
          <p:spPr>
            <a:xfrm>
              <a:off x="4398937" y="1682876"/>
              <a:ext cx="4363720" cy="5662930"/>
            </a:xfrm>
            <a:custGeom>
              <a:avLst/>
              <a:gdLst/>
              <a:ahLst/>
              <a:cxnLst/>
              <a:rect l="l" t="t" r="r" b="b"/>
              <a:pathLst>
                <a:path w="4363720" h="5662930">
                  <a:moveTo>
                    <a:pt x="4363517" y="412915"/>
                  </a:moveTo>
                  <a:lnTo>
                    <a:pt x="4117619" y="201460"/>
                  </a:lnTo>
                  <a:lnTo>
                    <a:pt x="3881844" y="0"/>
                  </a:lnTo>
                  <a:lnTo>
                    <a:pt x="3289846" y="691248"/>
                  </a:lnTo>
                  <a:lnTo>
                    <a:pt x="2808160" y="1251762"/>
                  </a:lnTo>
                  <a:lnTo>
                    <a:pt x="2188845" y="1972348"/>
                  </a:lnTo>
                  <a:lnTo>
                    <a:pt x="1765846" y="2466111"/>
                  </a:lnTo>
                  <a:lnTo>
                    <a:pt x="879386" y="3498329"/>
                  </a:lnTo>
                  <a:lnTo>
                    <a:pt x="638530" y="3779685"/>
                  </a:lnTo>
                  <a:lnTo>
                    <a:pt x="560628" y="3910152"/>
                  </a:lnTo>
                  <a:lnTo>
                    <a:pt x="446278" y="4102417"/>
                  </a:lnTo>
                  <a:lnTo>
                    <a:pt x="281317" y="4447502"/>
                  </a:lnTo>
                  <a:lnTo>
                    <a:pt x="131546" y="4806810"/>
                  </a:lnTo>
                  <a:lnTo>
                    <a:pt x="0" y="5182222"/>
                  </a:lnTo>
                  <a:lnTo>
                    <a:pt x="122440" y="5287480"/>
                  </a:lnTo>
                  <a:lnTo>
                    <a:pt x="131546" y="5294554"/>
                  </a:lnTo>
                  <a:lnTo>
                    <a:pt x="281317" y="5423078"/>
                  </a:lnTo>
                  <a:lnTo>
                    <a:pt x="446278" y="5564746"/>
                  </a:lnTo>
                  <a:lnTo>
                    <a:pt x="560628" y="5662904"/>
                  </a:lnTo>
                  <a:lnTo>
                    <a:pt x="638530" y="5572836"/>
                  </a:lnTo>
                  <a:lnTo>
                    <a:pt x="879386" y="5291518"/>
                  </a:lnTo>
                  <a:lnTo>
                    <a:pt x="1765846" y="4258386"/>
                  </a:lnTo>
                  <a:lnTo>
                    <a:pt x="2188845" y="4621542"/>
                  </a:lnTo>
                  <a:lnTo>
                    <a:pt x="2808160" y="3901109"/>
                  </a:lnTo>
                  <a:lnTo>
                    <a:pt x="3289846" y="3339503"/>
                  </a:lnTo>
                  <a:lnTo>
                    <a:pt x="3881844" y="2649347"/>
                  </a:lnTo>
                  <a:lnTo>
                    <a:pt x="4117619" y="2375116"/>
                  </a:lnTo>
                  <a:lnTo>
                    <a:pt x="3881844" y="2173655"/>
                  </a:lnTo>
                  <a:lnTo>
                    <a:pt x="3289846" y="1664677"/>
                  </a:lnTo>
                  <a:lnTo>
                    <a:pt x="3881844" y="974521"/>
                  </a:lnTo>
                  <a:lnTo>
                    <a:pt x="4117619" y="700303"/>
                  </a:lnTo>
                  <a:lnTo>
                    <a:pt x="4363517" y="412915"/>
                  </a:lnTo>
                  <a:close/>
                </a:path>
              </a:pathLst>
            </a:custGeom>
            <a:solidFill>
              <a:srgbClr val="EDD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0"/>
            <p:cNvSpPr/>
            <p:nvPr/>
          </p:nvSpPr>
          <p:spPr>
            <a:xfrm>
              <a:off x="8095590" y="1353006"/>
              <a:ext cx="4405630" cy="3814445"/>
            </a:xfrm>
            <a:custGeom>
              <a:avLst/>
              <a:gdLst/>
              <a:ahLst/>
              <a:cxnLst/>
              <a:rect l="l" t="t" r="r" b="b"/>
              <a:pathLst>
                <a:path w="4405630" h="3814445">
                  <a:moveTo>
                    <a:pt x="2054250" y="344119"/>
                  </a:moveTo>
                  <a:lnTo>
                    <a:pt x="1652524" y="0"/>
                  </a:lnTo>
                  <a:lnTo>
                    <a:pt x="401739" y="1458290"/>
                  </a:lnTo>
                  <a:lnTo>
                    <a:pt x="0" y="1925751"/>
                  </a:lnTo>
                  <a:lnTo>
                    <a:pt x="401739" y="2269871"/>
                  </a:lnTo>
                  <a:lnTo>
                    <a:pt x="1652524" y="811580"/>
                  </a:lnTo>
                  <a:lnTo>
                    <a:pt x="2054250" y="344119"/>
                  </a:lnTo>
                  <a:close/>
                </a:path>
                <a:path w="4405630" h="3814445">
                  <a:moveTo>
                    <a:pt x="2784894" y="692213"/>
                  </a:moveTo>
                  <a:lnTo>
                    <a:pt x="2385161" y="349199"/>
                  </a:lnTo>
                  <a:lnTo>
                    <a:pt x="995756" y="1968233"/>
                  </a:lnTo>
                  <a:lnTo>
                    <a:pt x="595020" y="2435834"/>
                  </a:lnTo>
                  <a:lnTo>
                    <a:pt x="995756" y="2779814"/>
                  </a:lnTo>
                  <a:lnTo>
                    <a:pt x="2385161" y="1157617"/>
                  </a:lnTo>
                  <a:lnTo>
                    <a:pt x="2784894" y="692213"/>
                  </a:lnTo>
                  <a:close/>
                </a:path>
                <a:path w="4405630" h="3814445">
                  <a:moveTo>
                    <a:pt x="3656177" y="882434"/>
                  </a:moveTo>
                  <a:lnTo>
                    <a:pt x="3254425" y="538314"/>
                  </a:lnTo>
                  <a:lnTo>
                    <a:pt x="1590776" y="2478316"/>
                  </a:lnTo>
                  <a:lnTo>
                    <a:pt x="1189037" y="2945777"/>
                  </a:lnTo>
                  <a:lnTo>
                    <a:pt x="1590776" y="3289897"/>
                  </a:lnTo>
                  <a:lnTo>
                    <a:pt x="3254425" y="1349895"/>
                  </a:lnTo>
                  <a:lnTo>
                    <a:pt x="3656177" y="882434"/>
                  </a:lnTo>
                  <a:close/>
                </a:path>
                <a:path w="4405630" h="3814445">
                  <a:moveTo>
                    <a:pt x="4405020" y="1245743"/>
                  </a:moveTo>
                  <a:lnTo>
                    <a:pt x="4003268" y="901623"/>
                  </a:lnTo>
                  <a:lnTo>
                    <a:pt x="2202002" y="3001416"/>
                  </a:lnTo>
                  <a:lnTo>
                    <a:pt x="1800250" y="3469970"/>
                  </a:lnTo>
                  <a:lnTo>
                    <a:pt x="2202002" y="3814089"/>
                  </a:lnTo>
                  <a:lnTo>
                    <a:pt x="4003268" y="1713191"/>
                  </a:lnTo>
                  <a:lnTo>
                    <a:pt x="4405020" y="1245743"/>
                  </a:lnTo>
                  <a:close/>
                </a:path>
              </a:pathLst>
            </a:custGeom>
            <a:solidFill>
              <a:srgbClr val="E1CE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1"/>
            <p:cNvSpPr/>
            <p:nvPr/>
          </p:nvSpPr>
          <p:spPr>
            <a:xfrm>
              <a:off x="5740781" y="4264380"/>
              <a:ext cx="4352925" cy="3971290"/>
            </a:xfrm>
            <a:custGeom>
              <a:avLst/>
              <a:gdLst/>
              <a:ahLst/>
              <a:cxnLst/>
              <a:rect l="l" t="t" r="r" b="b"/>
              <a:pathLst>
                <a:path w="4352925" h="3971290">
                  <a:moveTo>
                    <a:pt x="3578250" y="482676"/>
                  </a:moveTo>
                  <a:lnTo>
                    <a:pt x="3016618" y="0"/>
                  </a:lnTo>
                  <a:lnTo>
                    <a:pt x="615264" y="2811208"/>
                  </a:lnTo>
                  <a:lnTo>
                    <a:pt x="455383" y="2999435"/>
                  </a:lnTo>
                  <a:lnTo>
                    <a:pt x="268173" y="3218015"/>
                  </a:lnTo>
                  <a:lnTo>
                    <a:pt x="0" y="3531717"/>
                  </a:lnTo>
                  <a:lnTo>
                    <a:pt x="268173" y="3772560"/>
                  </a:lnTo>
                  <a:lnTo>
                    <a:pt x="455383" y="3932453"/>
                  </a:lnTo>
                  <a:lnTo>
                    <a:pt x="615264" y="3935488"/>
                  </a:lnTo>
                  <a:lnTo>
                    <a:pt x="3016618" y="1137475"/>
                  </a:lnTo>
                  <a:lnTo>
                    <a:pt x="3578250" y="482676"/>
                  </a:lnTo>
                  <a:close/>
                </a:path>
                <a:path w="4352925" h="3971290">
                  <a:moveTo>
                    <a:pt x="4352391" y="1143495"/>
                  </a:moveTo>
                  <a:lnTo>
                    <a:pt x="3787724" y="661784"/>
                  </a:lnTo>
                  <a:lnTo>
                    <a:pt x="1923719" y="2833471"/>
                  </a:lnTo>
                  <a:lnTo>
                    <a:pt x="1794179" y="2984258"/>
                  </a:lnTo>
                  <a:lnTo>
                    <a:pt x="1589773" y="3223082"/>
                  </a:lnTo>
                  <a:lnTo>
                    <a:pt x="1308455" y="3550945"/>
                  </a:lnTo>
                  <a:lnTo>
                    <a:pt x="1589773" y="3791788"/>
                  </a:lnTo>
                  <a:lnTo>
                    <a:pt x="1794179" y="3966857"/>
                  </a:lnTo>
                  <a:lnTo>
                    <a:pt x="1923719" y="3970909"/>
                  </a:lnTo>
                  <a:lnTo>
                    <a:pt x="3787724" y="1800212"/>
                  </a:lnTo>
                  <a:lnTo>
                    <a:pt x="4352391" y="1143495"/>
                  </a:lnTo>
                  <a:close/>
                </a:path>
              </a:pathLst>
            </a:custGeom>
            <a:solidFill>
              <a:srgbClr val="EFD7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2"/>
            <p:cNvSpPr/>
            <p:nvPr/>
          </p:nvSpPr>
          <p:spPr>
            <a:xfrm>
              <a:off x="1431899" y="2567354"/>
              <a:ext cx="11920855" cy="12341860"/>
            </a:xfrm>
            <a:custGeom>
              <a:avLst/>
              <a:gdLst/>
              <a:ahLst/>
              <a:cxnLst/>
              <a:rect l="l" t="t" r="r" b="b"/>
              <a:pathLst>
                <a:path w="11920855" h="12341860">
                  <a:moveTo>
                    <a:pt x="4245127" y="6910603"/>
                  </a:moveTo>
                  <a:lnTo>
                    <a:pt x="3442652" y="6222479"/>
                  </a:lnTo>
                  <a:lnTo>
                    <a:pt x="802474" y="9299829"/>
                  </a:lnTo>
                  <a:lnTo>
                    <a:pt x="0" y="10234866"/>
                  </a:lnTo>
                  <a:lnTo>
                    <a:pt x="802474" y="10922991"/>
                  </a:lnTo>
                  <a:lnTo>
                    <a:pt x="3442652" y="7846657"/>
                  </a:lnTo>
                  <a:lnTo>
                    <a:pt x="4245127" y="6910603"/>
                  </a:lnTo>
                  <a:close/>
                </a:path>
                <a:path w="11920855" h="12341860">
                  <a:moveTo>
                    <a:pt x="5257076" y="7778864"/>
                  </a:moveTo>
                  <a:lnTo>
                    <a:pt x="4453585" y="7089724"/>
                  </a:lnTo>
                  <a:lnTo>
                    <a:pt x="1813420" y="10167061"/>
                  </a:lnTo>
                  <a:lnTo>
                    <a:pt x="1010932" y="11102111"/>
                  </a:lnTo>
                  <a:lnTo>
                    <a:pt x="1813420" y="11791239"/>
                  </a:lnTo>
                  <a:lnTo>
                    <a:pt x="4453585" y="8713902"/>
                  </a:lnTo>
                  <a:lnTo>
                    <a:pt x="5257076" y="7778864"/>
                  </a:lnTo>
                  <a:close/>
                </a:path>
                <a:path w="11920855" h="12341860">
                  <a:moveTo>
                    <a:pt x="5898654" y="8329358"/>
                  </a:moveTo>
                  <a:lnTo>
                    <a:pt x="5497919" y="7985290"/>
                  </a:lnTo>
                  <a:lnTo>
                    <a:pt x="2456002" y="11530152"/>
                  </a:lnTo>
                  <a:lnTo>
                    <a:pt x="2054250" y="11997677"/>
                  </a:lnTo>
                  <a:lnTo>
                    <a:pt x="2456002" y="12341746"/>
                  </a:lnTo>
                  <a:lnTo>
                    <a:pt x="5497919" y="8796884"/>
                  </a:lnTo>
                  <a:lnTo>
                    <a:pt x="5898654" y="8329358"/>
                  </a:lnTo>
                  <a:close/>
                </a:path>
                <a:path w="11920855" h="12341860">
                  <a:moveTo>
                    <a:pt x="11920766" y="344119"/>
                  </a:moveTo>
                  <a:lnTo>
                    <a:pt x="11519027" y="0"/>
                  </a:lnTo>
                  <a:lnTo>
                    <a:pt x="7443914" y="4748073"/>
                  </a:lnTo>
                  <a:lnTo>
                    <a:pt x="7043166" y="5215585"/>
                  </a:lnTo>
                  <a:lnTo>
                    <a:pt x="7443914" y="5560669"/>
                  </a:lnTo>
                  <a:lnTo>
                    <a:pt x="11519027" y="811580"/>
                  </a:lnTo>
                  <a:lnTo>
                    <a:pt x="11920766" y="344119"/>
                  </a:lnTo>
                  <a:close/>
                </a:path>
              </a:pathLst>
            </a:custGeom>
            <a:solidFill>
              <a:srgbClr val="B8CD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3"/>
            <p:cNvSpPr/>
            <p:nvPr/>
          </p:nvSpPr>
          <p:spPr>
            <a:xfrm>
              <a:off x="4033626" y="792966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2028" y="0"/>
                  </a:moveTo>
                  <a:lnTo>
                    <a:pt x="0" y="2028"/>
                  </a:lnTo>
                  <a:lnTo>
                    <a:pt x="1014" y="5056"/>
                  </a:lnTo>
                  <a:lnTo>
                    <a:pt x="3042" y="3042"/>
                  </a:lnTo>
                  <a:lnTo>
                    <a:pt x="5056" y="1014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4"/>
            <p:cNvSpPr/>
            <p:nvPr/>
          </p:nvSpPr>
          <p:spPr>
            <a:xfrm>
              <a:off x="4033626" y="792966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4" y="5056"/>
                  </a:moveTo>
                  <a:lnTo>
                    <a:pt x="0" y="2028"/>
                  </a:lnTo>
                  <a:lnTo>
                    <a:pt x="2028" y="0"/>
                  </a:lnTo>
                  <a:lnTo>
                    <a:pt x="5056" y="101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5"/>
            <p:cNvSpPr/>
            <p:nvPr/>
          </p:nvSpPr>
          <p:spPr>
            <a:xfrm>
              <a:off x="4034640" y="7930682"/>
              <a:ext cx="449580" cy="386080"/>
            </a:xfrm>
            <a:custGeom>
              <a:avLst/>
              <a:gdLst/>
              <a:ahLst/>
              <a:cxnLst/>
              <a:rect l="l" t="t" r="r" b="b"/>
              <a:pathLst>
                <a:path w="449579" h="386079">
                  <a:moveTo>
                    <a:pt x="4042" y="0"/>
                  </a:moveTo>
                  <a:lnTo>
                    <a:pt x="2028" y="2028"/>
                  </a:lnTo>
                  <a:lnTo>
                    <a:pt x="0" y="4042"/>
                  </a:lnTo>
                  <a:lnTo>
                    <a:pt x="445257" y="385546"/>
                  </a:lnTo>
                  <a:lnTo>
                    <a:pt x="449299" y="381504"/>
                  </a:lnTo>
                  <a:lnTo>
                    <a:pt x="4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6"/>
            <p:cNvSpPr/>
            <p:nvPr/>
          </p:nvSpPr>
          <p:spPr>
            <a:xfrm>
              <a:off x="4034640" y="7930682"/>
              <a:ext cx="449580" cy="386080"/>
            </a:xfrm>
            <a:custGeom>
              <a:avLst/>
              <a:gdLst/>
              <a:ahLst/>
              <a:cxnLst/>
              <a:rect l="l" t="t" r="r" b="b"/>
              <a:pathLst>
                <a:path w="449579" h="386079">
                  <a:moveTo>
                    <a:pt x="2028" y="2028"/>
                  </a:moveTo>
                  <a:lnTo>
                    <a:pt x="0" y="4042"/>
                  </a:lnTo>
                  <a:lnTo>
                    <a:pt x="445257" y="385546"/>
                  </a:lnTo>
                  <a:lnTo>
                    <a:pt x="447285" y="383532"/>
                  </a:lnTo>
                  <a:lnTo>
                    <a:pt x="449299" y="381504"/>
                  </a:lnTo>
                  <a:lnTo>
                    <a:pt x="4042" y="0"/>
                  </a:lnTo>
                  <a:lnTo>
                    <a:pt x="2028" y="20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7"/>
            <p:cNvSpPr/>
            <p:nvPr/>
          </p:nvSpPr>
          <p:spPr>
            <a:xfrm>
              <a:off x="4479897" y="831218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042" y="0"/>
                  </a:moveTo>
                  <a:lnTo>
                    <a:pt x="2028" y="2028"/>
                  </a:lnTo>
                  <a:lnTo>
                    <a:pt x="0" y="4042"/>
                  </a:lnTo>
                  <a:lnTo>
                    <a:pt x="3042" y="5056"/>
                  </a:lnTo>
                  <a:lnTo>
                    <a:pt x="5056" y="3042"/>
                  </a:lnTo>
                  <a:lnTo>
                    <a:pt x="4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48"/>
            <p:cNvSpPr/>
            <p:nvPr/>
          </p:nvSpPr>
          <p:spPr>
            <a:xfrm>
              <a:off x="4479897" y="831218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042" y="0"/>
                  </a:moveTo>
                  <a:lnTo>
                    <a:pt x="5056" y="3042"/>
                  </a:lnTo>
                  <a:lnTo>
                    <a:pt x="3042" y="5056"/>
                  </a:lnTo>
                  <a:lnTo>
                    <a:pt x="0" y="404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49"/>
            <p:cNvSpPr/>
            <p:nvPr/>
          </p:nvSpPr>
          <p:spPr>
            <a:xfrm>
              <a:off x="4860387" y="863803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2028" y="0"/>
                  </a:moveTo>
                  <a:lnTo>
                    <a:pt x="0" y="2028"/>
                  </a:lnTo>
                  <a:lnTo>
                    <a:pt x="1014" y="5056"/>
                  </a:lnTo>
                  <a:lnTo>
                    <a:pt x="3042" y="3042"/>
                  </a:lnTo>
                  <a:lnTo>
                    <a:pt x="5056" y="1014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0"/>
            <p:cNvSpPr/>
            <p:nvPr/>
          </p:nvSpPr>
          <p:spPr>
            <a:xfrm>
              <a:off x="4860387" y="863803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4" y="5056"/>
                  </a:moveTo>
                  <a:lnTo>
                    <a:pt x="0" y="2028"/>
                  </a:lnTo>
                  <a:lnTo>
                    <a:pt x="2028" y="0"/>
                  </a:lnTo>
                  <a:lnTo>
                    <a:pt x="5056" y="101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1"/>
            <p:cNvSpPr/>
            <p:nvPr/>
          </p:nvSpPr>
          <p:spPr>
            <a:xfrm>
              <a:off x="4861402" y="8639051"/>
              <a:ext cx="1978660" cy="1697355"/>
            </a:xfrm>
            <a:custGeom>
              <a:avLst/>
              <a:gdLst/>
              <a:ahLst/>
              <a:cxnLst/>
              <a:rect l="l" t="t" r="r" b="b"/>
              <a:pathLst>
                <a:path w="1978659" h="1697354">
                  <a:moveTo>
                    <a:pt x="4042" y="0"/>
                  </a:moveTo>
                  <a:lnTo>
                    <a:pt x="2028" y="2028"/>
                  </a:lnTo>
                  <a:lnTo>
                    <a:pt x="0" y="4042"/>
                  </a:lnTo>
                  <a:lnTo>
                    <a:pt x="1974315" y="1697033"/>
                  </a:lnTo>
                  <a:lnTo>
                    <a:pt x="1978358" y="1692991"/>
                  </a:lnTo>
                  <a:lnTo>
                    <a:pt x="4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2"/>
            <p:cNvSpPr/>
            <p:nvPr/>
          </p:nvSpPr>
          <p:spPr>
            <a:xfrm>
              <a:off x="4861402" y="8639051"/>
              <a:ext cx="1978660" cy="1697355"/>
            </a:xfrm>
            <a:custGeom>
              <a:avLst/>
              <a:gdLst/>
              <a:ahLst/>
              <a:cxnLst/>
              <a:rect l="l" t="t" r="r" b="b"/>
              <a:pathLst>
                <a:path w="1978659" h="1697354">
                  <a:moveTo>
                    <a:pt x="2028" y="2028"/>
                  </a:moveTo>
                  <a:lnTo>
                    <a:pt x="0" y="4042"/>
                  </a:lnTo>
                  <a:lnTo>
                    <a:pt x="1974315" y="1697033"/>
                  </a:lnTo>
                  <a:lnTo>
                    <a:pt x="1976344" y="1695005"/>
                  </a:lnTo>
                  <a:lnTo>
                    <a:pt x="1978358" y="1692991"/>
                  </a:lnTo>
                  <a:lnTo>
                    <a:pt x="4042" y="0"/>
                  </a:lnTo>
                  <a:lnTo>
                    <a:pt x="2028" y="20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3"/>
            <p:cNvSpPr/>
            <p:nvPr/>
          </p:nvSpPr>
          <p:spPr>
            <a:xfrm>
              <a:off x="6835717" y="1033204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042" y="0"/>
                  </a:moveTo>
                  <a:lnTo>
                    <a:pt x="0" y="4042"/>
                  </a:lnTo>
                  <a:lnTo>
                    <a:pt x="3042" y="5056"/>
                  </a:lnTo>
                  <a:lnTo>
                    <a:pt x="5056" y="3028"/>
                  </a:lnTo>
                  <a:lnTo>
                    <a:pt x="4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4"/>
            <p:cNvSpPr/>
            <p:nvPr/>
          </p:nvSpPr>
          <p:spPr>
            <a:xfrm>
              <a:off x="6835717" y="1033204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042" y="0"/>
                  </a:moveTo>
                  <a:lnTo>
                    <a:pt x="5056" y="3028"/>
                  </a:lnTo>
                  <a:lnTo>
                    <a:pt x="3042" y="5056"/>
                  </a:lnTo>
                  <a:lnTo>
                    <a:pt x="0" y="404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5"/>
            <p:cNvSpPr/>
            <p:nvPr/>
          </p:nvSpPr>
          <p:spPr>
            <a:xfrm>
              <a:off x="4053867" y="780723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2028" y="0"/>
                  </a:moveTo>
                  <a:lnTo>
                    <a:pt x="0" y="2014"/>
                  </a:lnTo>
                  <a:lnTo>
                    <a:pt x="1014" y="5056"/>
                  </a:lnTo>
                  <a:lnTo>
                    <a:pt x="5056" y="1000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6"/>
            <p:cNvSpPr/>
            <p:nvPr/>
          </p:nvSpPr>
          <p:spPr>
            <a:xfrm>
              <a:off x="4053867" y="780723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4" y="5056"/>
                  </a:moveTo>
                  <a:lnTo>
                    <a:pt x="0" y="2014"/>
                  </a:lnTo>
                  <a:lnTo>
                    <a:pt x="2028" y="0"/>
                  </a:lnTo>
                  <a:lnTo>
                    <a:pt x="5056" y="10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7"/>
            <p:cNvSpPr/>
            <p:nvPr/>
          </p:nvSpPr>
          <p:spPr>
            <a:xfrm>
              <a:off x="4054882" y="7808233"/>
              <a:ext cx="529590" cy="454659"/>
            </a:xfrm>
            <a:custGeom>
              <a:avLst/>
              <a:gdLst/>
              <a:ahLst/>
              <a:cxnLst/>
              <a:rect l="l" t="t" r="r" b="b"/>
              <a:pathLst>
                <a:path w="529589" h="454659">
                  <a:moveTo>
                    <a:pt x="4042" y="0"/>
                  </a:moveTo>
                  <a:lnTo>
                    <a:pt x="2028" y="2028"/>
                  </a:lnTo>
                  <a:lnTo>
                    <a:pt x="0" y="4056"/>
                  </a:lnTo>
                  <a:lnTo>
                    <a:pt x="525195" y="454370"/>
                  </a:lnTo>
                  <a:lnTo>
                    <a:pt x="529251" y="450314"/>
                  </a:lnTo>
                  <a:lnTo>
                    <a:pt x="4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58"/>
            <p:cNvSpPr/>
            <p:nvPr/>
          </p:nvSpPr>
          <p:spPr>
            <a:xfrm>
              <a:off x="4054882" y="7808233"/>
              <a:ext cx="529590" cy="454659"/>
            </a:xfrm>
            <a:custGeom>
              <a:avLst/>
              <a:gdLst/>
              <a:ahLst/>
              <a:cxnLst/>
              <a:rect l="l" t="t" r="r" b="b"/>
              <a:pathLst>
                <a:path w="529589" h="454659">
                  <a:moveTo>
                    <a:pt x="2028" y="2028"/>
                  </a:moveTo>
                  <a:lnTo>
                    <a:pt x="0" y="4056"/>
                  </a:lnTo>
                  <a:lnTo>
                    <a:pt x="525195" y="454370"/>
                  </a:lnTo>
                  <a:lnTo>
                    <a:pt x="527223" y="452342"/>
                  </a:lnTo>
                  <a:lnTo>
                    <a:pt x="529251" y="450314"/>
                  </a:lnTo>
                  <a:lnTo>
                    <a:pt x="4042" y="0"/>
                  </a:lnTo>
                  <a:lnTo>
                    <a:pt x="2028" y="20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59"/>
            <p:cNvSpPr/>
            <p:nvPr/>
          </p:nvSpPr>
          <p:spPr>
            <a:xfrm>
              <a:off x="4580077" y="825854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056" y="0"/>
                  </a:moveTo>
                  <a:lnTo>
                    <a:pt x="0" y="4056"/>
                  </a:lnTo>
                  <a:lnTo>
                    <a:pt x="3042" y="5070"/>
                  </a:lnTo>
                  <a:lnTo>
                    <a:pt x="5056" y="3042"/>
                  </a:lnTo>
                  <a:lnTo>
                    <a:pt x="4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0"/>
            <p:cNvSpPr/>
            <p:nvPr/>
          </p:nvSpPr>
          <p:spPr>
            <a:xfrm>
              <a:off x="4580077" y="825854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056" y="0"/>
                  </a:moveTo>
                  <a:lnTo>
                    <a:pt x="5056" y="3042"/>
                  </a:lnTo>
                  <a:lnTo>
                    <a:pt x="3042" y="5070"/>
                  </a:lnTo>
                  <a:lnTo>
                    <a:pt x="0" y="40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1"/>
            <p:cNvSpPr/>
            <p:nvPr/>
          </p:nvSpPr>
          <p:spPr>
            <a:xfrm>
              <a:off x="4929211" y="855708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2014" y="0"/>
                  </a:moveTo>
                  <a:lnTo>
                    <a:pt x="0" y="2014"/>
                  </a:lnTo>
                  <a:lnTo>
                    <a:pt x="1014" y="5056"/>
                  </a:lnTo>
                  <a:lnTo>
                    <a:pt x="5056" y="1000"/>
                  </a:lnTo>
                  <a:lnTo>
                    <a:pt x="2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2"/>
            <p:cNvSpPr/>
            <p:nvPr/>
          </p:nvSpPr>
          <p:spPr>
            <a:xfrm>
              <a:off x="4929211" y="855708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4" y="5056"/>
                  </a:moveTo>
                  <a:lnTo>
                    <a:pt x="0" y="2014"/>
                  </a:lnTo>
                  <a:lnTo>
                    <a:pt x="2014" y="0"/>
                  </a:lnTo>
                  <a:lnTo>
                    <a:pt x="5056" y="10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3"/>
            <p:cNvSpPr/>
            <p:nvPr/>
          </p:nvSpPr>
          <p:spPr>
            <a:xfrm>
              <a:off x="4930225" y="8558085"/>
              <a:ext cx="2059305" cy="1767205"/>
            </a:xfrm>
            <a:custGeom>
              <a:avLst/>
              <a:gdLst/>
              <a:ahLst/>
              <a:cxnLst/>
              <a:rect l="l" t="t" r="r" b="b"/>
              <a:pathLst>
                <a:path w="2059304" h="1767204">
                  <a:moveTo>
                    <a:pt x="4042" y="0"/>
                  </a:moveTo>
                  <a:lnTo>
                    <a:pt x="2014" y="2028"/>
                  </a:lnTo>
                  <a:lnTo>
                    <a:pt x="0" y="4056"/>
                  </a:lnTo>
                  <a:lnTo>
                    <a:pt x="2055267" y="1766871"/>
                  </a:lnTo>
                  <a:lnTo>
                    <a:pt x="2059310" y="1762828"/>
                  </a:lnTo>
                  <a:lnTo>
                    <a:pt x="4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4"/>
            <p:cNvSpPr/>
            <p:nvPr/>
          </p:nvSpPr>
          <p:spPr>
            <a:xfrm>
              <a:off x="4930225" y="8558085"/>
              <a:ext cx="2059305" cy="1767205"/>
            </a:xfrm>
            <a:custGeom>
              <a:avLst/>
              <a:gdLst/>
              <a:ahLst/>
              <a:cxnLst/>
              <a:rect l="l" t="t" r="r" b="b"/>
              <a:pathLst>
                <a:path w="2059304" h="1767204">
                  <a:moveTo>
                    <a:pt x="2014" y="2028"/>
                  </a:moveTo>
                  <a:lnTo>
                    <a:pt x="0" y="4056"/>
                  </a:lnTo>
                  <a:lnTo>
                    <a:pt x="2055267" y="1766871"/>
                  </a:lnTo>
                  <a:lnTo>
                    <a:pt x="2057282" y="1764843"/>
                  </a:lnTo>
                  <a:lnTo>
                    <a:pt x="2059310" y="1762828"/>
                  </a:lnTo>
                  <a:lnTo>
                    <a:pt x="4042" y="0"/>
                  </a:lnTo>
                  <a:lnTo>
                    <a:pt x="2014" y="20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5"/>
            <p:cNvSpPr/>
            <p:nvPr/>
          </p:nvSpPr>
          <p:spPr>
            <a:xfrm>
              <a:off x="6985493" y="1032091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042" y="0"/>
                  </a:moveTo>
                  <a:lnTo>
                    <a:pt x="2014" y="2014"/>
                  </a:lnTo>
                  <a:lnTo>
                    <a:pt x="0" y="4042"/>
                  </a:lnTo>
                  <a:lnTo>
                    <a:pt x="3028" y="5056"/>
                  </a:lnTo>
                  <a:lnTo>
                    <a:pt x="5056" y="3028"/>
                  </a:lnTo>
                  <a:lnTo>
                    <a:pt x="4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6"/>
            <p:cNvSpPr/>
            <p:nvPr/>
          </p:nvSpPr>
          <p:spPr>
            <a:xfrm>
              <a:off x="6985493" y="1032091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4042" y="0"/>
                  </a:moveTo>
                  <a:lnTo>
                    <a:pt x="5056" y="3028"/>
                  </a:lnTo>
                  <a:lnTo>
                    <a:pt x="3028" y="5056"/>
                  </a:lnTo>
                  <a:lnTo>
                    <a:pt x="0" y="404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7"/>
            <p:cNvSpPr/>
            <p:nvPr/>
          </p:nvSpPr>
          <p:spPr>
            <a:xfrm>
              <a:off x="8570201" y="580897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022" y="0"/>
                  </a:moveTo>
                  <a:lnTo>
                    <a:pt x="2006" y="0"/>
                  </a:lnTo>
                  <a:lnTo>
                    <a:pt x="1016" y="0"/>
                  </a:lnTo>
                  <a:lnTo>
                    <a:pt x="0" y="965"/>
                  </a:lnTo>
                  <a:lnTo>
                    <a:pt x="2006" y="3022"/>
                  </a:lnTo>
                  <a:lnTo>
                    <a:pt x="30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68"/>
            <p:cNvSpPr/>
            <p:nvPr/>
          </p:nvSpPr>
          <p:spPr>
            <a:xfrm>
              <a:off x="8570205" y="581857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40" h="2540">
                  <a:moveTo>
                    <a:pt x="2014" y="20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69"/>
            <p:cNvSpPr/>
            <p:nvPr/>
          </p:nvSpPr>
          <p:spPr>
            <a:xfrm>
              <a:off x="8570205" y="580898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-505" y="479"/>
                  </a:moveTo>
                  <a:lnTo>
                    <a:pt x="505" y="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0"/>
            <p:cNvSpPr/>
            <p:nvPr/>
          </p:nvSpPr>
          <p:spPr>
            <a:xfrm>
              <a:off x="8572208" y="580897"/>
              <a:ext cx="5431155" cy="1981835"/>
            </a:xfrm>
            <a:custGeom>
              <a:avLst/>
              <a:gdLst/>
              <a:ahLst/>
              <a:cxnLst/>
              <a:rect l="l" t="t" r="r" b="b"/>
              <a:pathLst>
                <a:path w="5431155" h="1981835">
                  <a:moveTo>
                    <a:pt x="5431117" y="1975358"/>
                  </a:moveTo>
                  <a:lnTo>
                    <a:pt x="10134" y="0"/>
                  </a:lnTo>
                  <a:lnTo>
                    <a:pt x="1016" y="0"/>
                  </a:lnTo>
                  <a:lnTo>
                    <a:pt x="0" y="3022"/>
                  </a:lnTo>
                  <a:lnTo>
                    <a:pt x="5430151" y="1981390"/>
                  </a:lnTo>
                  <a:lnTo>
                    <a:pt x="5431117" y="1978380"/>
                  </a:lnTo>
                  <a:lnTo>
                    <a:pt x="5431117" y="19753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1"/>
            <p:cNvSpPr/>
            <p:nvPr/>
          </p:nvSpPr>
          <p:spPr>
            <a:xfrm>
              <a:off x="8572220" y="580898"/>
              <a:ext cx="5431155" cy="1981835"/>
            </a:xfrm>
            <a:custGeom>
              <a:avLst/>
              <a:gdLst/>
              <a:ahLst/>
              <a:cxnLst/>
              <a:rect l="l" t="t" r="r" b="b"/>
              <a:pathLst>
                <a:path w="5431155" h="1981835">
                  <a:moveTo>
                    <a:pt x="1014" y="0"/>
                  </a:moveTo>
                  <a:lnTo>
                    <a:pt x="0" y="3014"/>
                  </a:lnTo>
                  <a:lnTo>
                    <a:pt x="5430149" y="1981387"/>
                  </a:lnTo>
                  <a:lnTo>
                    <a:pt x="5431108" y="1978372"/>
                  </a:lnTo>
                </a:path>
                <a:path w="5431155" h="1981835">
                  <a:moveTo>
                    <a:pt x="5431108" y="1975357"/>
                  </a:moveTo>
                  <a:lnTo>
                    <a:pt x="1012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2"/>
            <p:cNvSpPr/>
            <p:nvPr/>
          </p:nvSpPr>
          <p:spPr>
            <a:xfrm>
              <a:off x="14002359" y="2559277"/>
              <a:ext cx="1270" cy="3175"/>
            </a:xfrm>
            <a:custGeom>
              <a:avLst/>
              <a:gdLst/>
              <a:ahLst/>
              <a:cxnLst/>
              <a:rect l="l" t="t" r="r" b="b"/>
              <a:pathLst>
                <a:path w="1269" h="3175">
                  <a:moveTo>
                    <a:pt x="965" y="0"/>
                  </a:moveTo>
                  <a:lnTo>
                    <a:pt x="0" y="3009"/>
                  </a:lnTo>
                  <a:lnTo>
                    <a:pt x="965" y="2057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3"/>
            <p:cNvSpPr/>
            <p:nvPr/>
          </p:nvSpPr>
          <p:spPr>
            <a:xfrm>
              <a:off x="14002370" y="2562285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95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4"/>
            <p:cNvSpPr/>
            <p:nvPr/>
          </p:nvSpPr>
          <p:spPr>
            <a:xfrm>
              <a:off x="8261553" y="580897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035" y="0"/>
                  </a:moveTo>
                  <a:lnTo>
                    <a:pt x="2019" y="0"/>
                  </a:lnTo>
                  <a:lnTo>
                    <a:pt x="1003" y="0"/>
                  </a:lnTo>
                  <a:lnTo>
                    <a:pt x="0" y="965"/>
                  </a:lnTo>
                  <a:lnTo>
                    <a:pt x="2019" y="3022"/>
                  </a:lnTo>
                  <a:lnTo>
                    <a:pt x="30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5"/>
            <p:cNvSpPr/>
            <p:nvPr/>
          </p:nvSpPr>
          <p:spPr>
            <a:xfrm>
              <a:off x="8261554" y="581857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40" h="2540">
                  <a:moveTo>
                    <a:pt x="2028" y="205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6"/>
            <p:cNvSpPr/>
            <p:nvPr/>
          </p:nvSpPr>
          <p:spPr>
            <a:xfrm>
              <a:off x="8261554" y="580898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-505" y="479"/>
                  </a:moveTo>
                  <a:lnTo>
                    <a:pt x="505" y="4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7"/>
            <p:cNvSpPr/>
            <p:nvPr/>
          </p:nvSpPr>
          <p:spPr>
            <a:xfrm>
              <a:off x="8263573" y="580897"/>
              <a:ext cx="5739765" cy="2094230"/>
            </a:xfrm>
            <a:custGeom>
              <a:avLst/>
              <a:gdLst/>
              <a:ahLst/>
              <a:cxnLst/>
              <a:rect l="l" t="t" r="r" b="b"/>
              <a:pathLst>
                <a:path w="5739765" h="2094230">
                  <a:moveTo>
                    <a:pt x="5739752" y="2087600"/>
                  </a:moveTo>
                  <a:lnTo>
                    <a:pt x="10121" y="0"/>
                  </a:lnTo>
                  <a:lnTo>
                    <a:pt x="1016" y="0"/>
                  </a:lnTo>
                  <a:lnTo>
                    <a:pt x="0" y="3022"/>
                  </a:lnTo>
                  <a:lnTo>
                    <a:pt x="5738787" y="2093772"/>
                  </a:lnTo>
                  <a:lnTo>
                    <a:pt x="5739752" y="2090750"/>
                  </a:lnTo>
                  <a:lnTo>
                    <a:pt x="5739752" y="2087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78"/>
            <p:cNvSpPr/>
            <p:nvPr/>
          </p:nvSpPr>
          <p:spPr>
            <a:xfrm>
              <a:off x="8263583" y="580898"/>
              <a:ext cx="5739765" cy="2094230"/>
            </a:xfrm>
            <a:custGeom>
              <a:avLst/>
              <a:gdLst/>
              <a:ahLst/>
              <a:cxnLst/>
              <a:rect l="l" t="t" r="r" b="b"/>
              <a:pathLst>
                <a:path w="5739765" h="2094230">
                  <a:moveTo>
                    <a:pt x="1014" y="0"/>
                  </a:moveTo>
                  <a:lnTo>
                    <a:pt x="0" y="3014"/>
                  </a:lnTo>
                  <a:lnTo>
                    <a:pt x="5738787" y="2093763"/>
                  </a:lnTo>
                  <a:lnTo>
                    <a:pt x="5739746" y="2090748"/>
                  </a:lnTo>
                </a:path>
                <a:path w="5739765" h="2094230">
                  <a:moveTo>
                    <a:pt x="5739746" y="2087596"/>
                  </a:moveTo>
                  <a:lnTo>
                    <a:pt x="1011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79"/>
            <p:cNvSpPr/>
            <p:nvPr/>
          </p:nvSpPr>
          <p:spPr>
            <a:xfrm>
              <a:off x="14002359" y="2671647"/>
              <a:ext cx="1270" cy="3175"/>
            </a:xfrm>
            <a:custGeom>
              <a:avLst/>
              <a:gdLst/>
              <a:ahLst/>
              <a:cxnLst/>
              <a:rect l="l" t="t" r="r" b="b"/>
              <a:pathLst>
                <a:path w="1269" h="3175">
                  <a:moveTo>
                    <a:pt x="965" y="0"/>
                  </a:moveTo>
                  <a:lnTo>
                    <a:pt x="0" y="3022"/>
                  </a:lnTo>
                  <a:lnTo>
                    <a:pt x="965" y="1917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0"/>
            <p:cNvSpPr/>
            <p:nvPr/>
          </p:nvSpPr>
          <p:spPr>
            <a:xfrm>
              <a:off x="14002370" y="2674661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69">
                  <a:moveTo>
                    <a:pt x="95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1"/>
            <p:cNvSpPr/>
            <p:nvPr/>
          </p:nvSpPr>
          <p:spPr>
            <a:xfrm>
              <a:off x="692169" y="1244702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2024" y="0"/>
                  </a:moveTo>
                  <a:lnTo>
                    <a:pt x="0" y="2014"/>
                  </a:lnTo>
                  <a:lnTo>
                    <a:pt x="1012" y="5056"/>
                  </a:lnTo>
                  <a:lnTo>
                    <a:pt x="5059" y="1000"/>
                  </a:lnTo>
                  <a:lnTo>
                    <a:pt x="20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2"/>
            <p:cNvSpPr/>
            <p:nvPr/>
          </p:nvSpPr>
          <p:spPr>
            <a:xfrm>
              <a:off x="692169" y="1244702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2" y="5056"/>
                  </a:moveTo>
                  <a:lnTo>
                    <a:pt x="0" y="2014"/>
                  </a:lnTo>
                  <a:lnTo>
                    <a:pt x="2024" y="0"/>
                  </a:lnTo>
                  <a:lnTo>
                    <a:pt x="5059" y="10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3"/>
            <p:cNvSpPr/>
            <p:nvPr/>
          </p:nvSpPr>
          <p:spPr>
            <a:xfrm>
              <a:off x="693182" y="12448021"/>
              <a:ext cx="2576830" cy="2210435"/>
            </a:xfrm>
            <a:custGeom>
              <a:avLst/>
              <a:gdLst/>
              <a:ahLst/>
              <a:cxnLst/>
              <a:rect l="l" t="t" r="r" b="b"/>
              <a:pathLst>
                <a:path w="2576829" h="2210434">
                  <a:moveTo>
                    <a:pt x="4046" y="0"/>
                  </a:moveTo>
                  <a:lnTo>
                    <a:pt x="2022" y="2028"/>
                  </a:lnTo>
                  <a:lnTo>
                    <a:pt x="0" y="4056"/>
                  </a:lnTo>
                  <a:lnTo>
                    <a:pt x="2572378" y="2210100"/>
                  </a:lnTo>
                  <a:lnTo>
                    <a:pt x="2576421" y="2206057"/>
                  </a:lnTo>
                  <a:lnTo>
                    <a:pt x="40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4"/>
            <p:cNvSpPr/>
            <p:nvPr/>
          </p:nvSpPr>
          <p:spPr>
            <a:xfrm>
              <a:off x="693182" y="12448021"/>
              <a:ext cx="2576830" cy="2210435"/>
            </a:xfrm>
            <a:custGeom>
              <a:avLst/>
              <a:gdLst/>
              <a:ahLst/>
              <a:cxnLst/>
              <a:rect l="l" t="t" r="r" b="b"/>
              <a:pathLst>
                <a:path w="2576829" h="2210434">
                  <a:moveTo>
                    <a:pt x="2022" y="2028"/>
                  </a:moveTo>
                  <a:lnTo>
                    <a:pt x="0" y="4056"/>
                  </a:lnTo>
                  <a:lnTo>
                    <a:pt x="2572378" y="2210100"/>
                  </a:lnTo>
                  <a:lnTo>
                    <a:pt x="2574393" y="2208072"/>
                  </a:lnTo>
                  <a:lnTo>
                    <a:pt x="2576421" y="2206057"/>
                  </a:lnTo>
                  <a:lnTo>
                    <a:pt x="4046" y="0"/>
                  </a:lnTo>
                  <a:lnTo>
                    <a:pt x="2022" y="20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5"/>
            <p:cNvSpPr/>
            <p:nvPr/>
          </p:nvSpPr>
          <p:spPr>
            <a:xfrm>
              <a:off x="3265561" y="1465407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042" y="0"/>
                  </a:moveTo>
                  <a:lnTo>
                    <a:pt x="2014" y="2014"/>
                  </a:lnTo>
                  <a:lnTo>
                    <a:pt x="0" y="4042"/>
                  </a:lnTo>
                  <a:lnTo>
                    <a:pt x="3028" y="5056"/>
                  </a:lnTo>
                  <a:lnTo>
                    <a:pt x="5056" y="3028"/>
                  </a:lnTo>
                  <a:lnTo>
                    <a:pt x="4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6"/>
            <p:cNvSpPr/>
            <p:nvPr/>
          </p:nvSpPr>
          <p:spPr>
            <a:xfrm>
              <a:off x="3265561" y="1465407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042" y="0"/>
                  </a:moveTo>
                  <a:lnTo>
                    <a:pt x="5056" y="3028"/>
                  </a:lnTo>
                  <a:lnTo>
                    <a:pt x="3028" y="5056"/>
                  </a:lnTo>
                  <a:lnTo>
                    <a:pt x="0" y="404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7"/>
            <p:cNvSpPr/>
            <p:nvPr/>
          </p:nvSpPr>
          <p:spPr>
            <a:xfrm>
              <a:off x="788305" y="1238933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2022" y="0"/>
                  </a:moveTo>
                  <a:lnTo>
                    <a:pt x="0" y="2014"/>
                  </a:lnTo>
                  <a:lnTo>
                    <a:pt x="1011" y="5056"/>
                  </a:lnTo>
                  <a:lnTo>
                    <a:pt x="5058" y="1000"/>
                  </a:lnTo>
                  <a:lnTo>
                    <a:pt x="20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88"/>
            <p:cNvSpPr/>
            <p:nvPr/>
          </p:nvSpPr>
          <p:spPr>
            <a:xfrm>
              <a:off x="788305" y="1238933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1" y="5056"/>
                  </a:moveTo>
                  <a:lnTo>
                    <a:pt x="0" y="2014"/>
                  </a:lnTo>
                  <a:lnTo>
                    <a:pt x="2022" y="0"/>
                  </a:lnTo>
                  <a:lnTo>
                    <a:pt x="5058" y="10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89"/>
            <p:cNvSpPr/>
            <p:nvPr/>
          </p:nvSpPr>
          <p:spPr>
            <a:xfrm>
              <a:off x="789316" y="12390339"/>
              <a:ext cx="2469515" cy="2118360"/>
            </a:xfrm>
            <a:custGeom>
              <a:avLst/>
              <a:gdLst/>
              <a:ahLst/>
              <a:cxnLst/>
              <a:rect l="l" t="t" r="r" b="b"/>
              <a:pathLst>
                <a:path w="2469515" h="2118359">
                  <a:moveTo>
                    <a:pt x="4046" y="0"/>
                  </a:moveTo>
                  <a:lnTo>
                    <a:pt x="2024" y="2028"/>
                  </a:lnTo>
                  <a:lnTo>
                    <a:pt x="0" y="4056"/>
                  </a:lnTo>
                  <a:lnTo>
                    <a:pt x="2465116" y="2118020"/>
                  </a:lnTo>
                  <a:lnTo>
                    <a:pt x="2469159" y="2113964"/>
                  </a:lnTo>
                  <a:lnTo>
                    <a:pt x="40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0"/>
            <p:cNvSpPr/>
            <p:nvPr/>
          </p:nvSpPr>
          <p:spPr>
            <a:xfrm>
              <a:off x="789316" y="12390339"/>
              <a:ext cx="2469515" cy="2118360"/>
            </a:xfrm>
            <a:custGeom>
              <a:avLst/>
              <a:gdLst/>
              <a:ahLst/>
              <a:cxnLst/>
              <a:rect l="l" t="t" r="r" b="b"/>
              <a:pathLst>
                <a:path w="2469515" h="2118359">
                  <a:moveTo>
                    <a:pt x="2024" y="2028"/>
                  </a:moveTo>
                  <a:lnTo>
                    <a:pt x="0" y="4056"/>
                  </a:lnTo>
                  <a:lnTo>
                    <a:pt x="2465116" y="2118020"/>
                  </a:lnTo>
                  <a:lnTo>
                    <a:pt x="2467131" y="2115992"/>
                  </a:lnTo>
                  <a:lnTo>
                    <a:pt x="2469159" y="2113964"/>
                  </a:lnTo>
                  <a:lnTo>
                    <a:pt x="4046" y="0"/>
                  </a:lnTo>
                  <a:lnTo>
                    <a:pt x="2024" y="20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1"/>
            <p:cNvSpPr/>
            <p:nvPr/>
          </p:nvSpPr>
          <p:spPr>
            <a:xfrm>
              <a:off x="3254433" y="1450430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042" y="0"/>
                  </a:moveTo>
                  <a:lnTo>
                    <a:pt x="0" y="4056"/>
                  </a:lnTo>
                  <a:lnTo>
                    <a:pt x="3028" y="5070"/>
                  </a:lnTo>
                  <a:lnTo>
                    <a:pt x="5056" y="3042"/>
                  </a:lnTo>
                  <a:lnTo>
                    <a:pt x="4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2"/>
            <p:cNvSpPr/>
            <p:nvPr/>
          </p:nvSpPr>
          <p:spPr>
            <a:xfrm>
              <a:off x="3254433" y="1450430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4042" y="0"/>
                  </a:moveTo>
                  <a:lnTo>
                    <a:pt x="5056" y="3042"/>
                  </a:lnTo>
                  <a:lnTo>
                    <a:pt x="3028" y="5070"/>
                  </a:lnTo>
                  <a:lnTo>
                    <a:pt x="0" y="40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3"/>
            <p:cNvSpPr/>
            <p:nvPr/>
          </p:nvSpPr>
          <p:spPr>
            <a:xfrm>
              <a:off x="3688548" y="930186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3042" y="0"/>
                  </a:moveTo>
                  <a:lnTo>
                    <a:pt x="0" y="1014"/>
                  </a:lnTo>
                  <a:lnTo>
                    <a:pt x="4056" y="5070"/>
                  </a:lnTo>
                  <a:lnTo>
                    <a:pt x="5070" y="2041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4"/>
            <p:cNvSpPr/>
            <p:nvPr/>
          </p:nvSpPr>
          <p:spPr>
            <a:xfrm>
              <a:off x="3688548" y="930186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1014"/>
                  </a:moveTo>
                  <a:lnTo>
                    <a:pt x="3042" y="0"/>
                  </a:lnTo>
                  <a:lnTo>
                    <a:pt x="5070" y="2041"/>
                  </a:lnTo>
                  <a:lnTo>
                    <a:pt x="4056" y="50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5"/>
            <p:cNvSpPr/>
            <p:nvPr/>
          </p:nvSpPr>
          <p:spPr>
            <a:xfrm>
              <a:off x="1475419" y="9302880"/>
              <a:ext cx="2217420" cy="2583815"/>
            </a:xfrm>
            <a:custGeom>
              <a:avLst/>
              <a:gdLst/>
              <a:ahLst/>
              <a:cxnLst/>
              <a:rect l="l" t="t" r="r" b="b"/>
              <a:pathLst>
                <a:path w="2217420" h="2583815">
                  <a:moveTo>
                    <a:pt x="2213129" y="0"/>
                  </a:moveTo>
                  <a:lnTo>
                    <a:pt x="0" y="2579462"/>
                  </a:lnTo>
                  <a:lnTo>
                    <a:pt x="4042" y="2583519"/>
                  </a:lnTo>
                  <a:lnTo>
                    <a:pt x="2217185" y="4056"/>
                  </a:lnTo>
                  <a:lnTo>
                    <a:pt x="2215157" y="2028"/>
                  </a:lnTo>
                  <a:lnTo>
                    <a:pt x="22131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6"/>
            <p:cNvSpPr/>
            <p:nvPr/>
          </p:nvSpPr>
          <p:spPr>
            <a:xfrm>
              <a:off x="1475419" y="9302880"/>
              <a:ext cx="2217420" cy="2583815"/>
            </a:xfrm>
            <a:custGeom>
              <a:avLst/>
              <a:gdLst/>
              <a:ahLst/>
              <a:cxnLst/>
              <a:rect l="l" t="t" r="r" b="b"/>
              <a:pathLst>
                <a:path w="2217420" h="2583815">
                  <a:moveTo>
                    <a:pt x="2215157" y="2028"/>
                  </a:moveTo>
                  <a:lnTo>
                    <a:pt x="2213129" y="0"/>
                  </a:lnTo>
                  <a:lnTo>
                    <a:pt x="0" y="2579462"/>
                  </a:lnTo>
                  <a:lnTo>
                    <a:pt x="2028" y="2581490"/>
                  </a:lnTo>
                  <a:lnTo>
                    <a:pt x="4042" y="2583519"/>
                  </a:lnTo>
                  <a:lnTo>
                    <a:pt x="2217185" y="4056"/>
                  </a:lnTo>
                  <a:lnTo>
                    <a:pt x="2215157" y="20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7"/>
            <p:cNvSpPr/>
            <p:nvPr/>
          </p:nvSpPr>
          <p:spPr>
            <a:xfrm>
              <a:off x="1474405" y="1188234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1014" y="0"/>
                  </a:moveTo>
                  <a:lnTo>
                    <a:pt x="0" y="3042"/>
                  </a:lnTo>
                  <a:lnTo>
                    <a:pt x="2028" y="5070"/>
                  </a:lnTo>
                  <a:lnTo>
                    <a:pt x="5056" y="4056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98"/>
            <p:cNvSpPr/>
            <p:nvPr/>
          </p:nvSpPr>
          <p:spPr>
            <a:xfrm>
              <a:off x="1474405" y="1188234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56" y="4056"/>
                  </a:moveTo>
                  <a:lnTo>
                    <a:pt x="2028" y="5070"/>
                  </a:lnTo>
                  <a:lnTo>
                    <a:pt x="0" y="3042"/>
                  </a:lnTo>
                  <a:lnTo>
                    <a:pt x="101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99"/>
            <p:cNvSpPr/>
            <p:nvPr/>
          </p:nvSpPr>
          <p:spPr>
            <a:xfrm>
              <a:off x="3605568" y="923002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3042" y="0"/>
                  </a:moveTo>
                  <a:lnTo>
                    <a:pt x="0" y="1014"/>
                  </a:lnTo>
                  <a:lnTo>
                    <a:pt x="4056" y="5056"/>
                  </a:lnTo>
                  <a:lnTo>
                    <a:pt x="5056" y="2028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0"/>
            <p:cNvSpPr/>
            <p:nvPr/>
          </p:nvSpPr>
          <p:spPr>
            <a:xfrm>
              <a:off x="3605568" y="923002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1014"/>
                  </a:moveTo>
                  <a:lnTo>
                    <a:pt x="3042" y="0"/>
                  </a:lnTo>
                  <a:lnTo>
                    <a:pt x="5056" y="2028"/>
                  </a:lnTo>
                  <a:lnTo>
                    <a:pt x="4056" y="50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1"/>
            <p:cNvSpPr/>
            <p:nvPr/>
          </p:nvSpPr>
          <p:spPr>
            <a:xfrm>
              <a:off x="1375240" y="9231041"/>
              <a:ext cx="2234565" cy="2607945"/>
            </a:xfrm>
            <a:custGeom>
              <a:avLst/>
              <a:gdLst/>
              <a:ahLst/>
              <a:cxnLst/>
              <a:rect l="l" t="t" r="r" b="b"/>
              <a:pathLst>
                <a:path w="2234565" h="2607945">
                  <a:moveTo>
                    <a:pt x="2230328" y="0"/>
                  </a:moveTo>
                  <a:lnTo>
                    <a:pt x="0" y="2603746"/>
                  </a:lnTo>
                  <a:lnTo>
                    <a:pt x="4042" y="2607789"/>
                  </a:lnTo>
                  <a:lnTo>
                    <a:pt x="2234384" y="4042"/>
                  </a:lnTo>
                  <a:lnTo>
                    <a:pt x="2232356" y="2014"/>
                  </a:lnTo>
                  <a:lnTo>
                    <a:pt x="2230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2"/>
            <p:cNvSpPr/>
            <p:nvPr/>
          </p:nvSpPr>
          <p:spPr>
            <a:xfrm>
              <a:off x="1375240" y="9231041"/>
              <a:ext cx="2234565" cy="2607945"/>
            </a:xfrm>
            <a:custGeom>
              <a:avLst/>
              <a:gdLst/>
              <a:ahLst/>
              <a:cxnLst/>
              <a:rect l="l" t="t" r="r" b="b"/>
              <a:pathLst>
                <a:path w="2234565" h="2607945">
                  <a:moveTo>
                    <a:pt x="2232356" y="2014"/>
                  </a:moveTo>
                  <a:lnTo>
                    <a:pt x="2230328" y="0"/>
                  </a:lnTo>
                  <a:lnTo>
                    <a:pt x="0" y="2603746"/>
                  </a:lnTo>
                  <a:lnTo>
                    <a:pt x="2028" y="2605761"/>
                  </a:lnTo>
                  <a:lnTo>
                    <a:pt x="4042" y="2607789"/>
                  </a:lnTo>
                  <a:lnTo>
                    <a:pt x="2234384" y="4042"/>
                  </a:lnTo>
                  <a:lnTo>
                    <a:pt x="2232356" y="201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3"/>
            <p:cNvSpPr/>
            <p:nvPr/>
          </p:nvSpPr>
          <p:spPr>
            <a:xfrm>
              <a:off x="1374225" y="1183478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1014" y="0"/>
                  </a:moveTo>
                  <a:lnTo>
                    <a:pt x="0" y="3028"/>
                  </a:lnTo>
                  <a:lnTo>
                    <a:pt x="2014" y="5056"/>
                  </a:lnTo>
                  <a:lnTo>
                    <a:pt x="5056" y="4042"/>
                  </a:lnTo>
                  <a:lnTo>
                    <a:pt x="3042" y="2014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4"/>
            <p:cNvSpPr/>
            <p:nvPr/>
          </p:nvSpPr>
          <p:spPr>
            <a:xfrm>
              <a:off x="1374225" y="1183478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56" y="4042"/>
                  </a:moveTo>
                  <a:lnTo>
                    <a:pt x="2014" y="5056"/>
                  </a:lnTo>
                  <a:lnTo>
                    <a:pt x="0" y="3028"/>
                  </a:lnTo>
                  <a:lnTo>
                    <a:pt x="101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5"/>
            <p:cNvSpPr/>
            <p:nvPr/>
          </p:nvSpPr>
          <p:spPr>
            <a:xfrm>
              <a:off x="1431907" y="5401844"/>
              <a:ext cx="5555615" cy="9254490"/>
            </a:xfrm>
            <a:custGeom>
              <a:avLst/>
              <a:gdLst/>
              <a:ahLst/>
              <a:cxnLst/>
              <a:rect l="l" t="t" r="r" b="b"/>
              <a:pathLst>
                <a:path w="5555615" h="9254490">
                  <a:moveTo>
                    <a:pt x="3472005" y="52625"/>
                  </a:moveTo>
                  <a:lnTo>
                    <a:pt x="3390025" y="202414"/>
                  </a:lnTo>
                  <a:lnTo>
                    <a:pt x="3310087" y="353163"/>
                  </a:lnTo>
                  <a:lnTo>
                    <a:pt x="3234191" y="505967"/>
                  </a:lnTo>
                  <a:lnTo>
                    <a:pt x="3162339" y="659731"/>
                  </a:lnTo>
                  <a:lnTo>
                    <a:pt x="3094543" y="816647"/>
                  </a:lnTo>
                  <a:lnTo>
                    <a:pt x="3029776" y="974522"/>
                  </a:lnTo>
                  <a:lnTo>
                    <a:pt x="2968051" y="1133356"/>
                  </a:lnTo>
                  <a:lnTo>
                    <a:pt x="2911370" y="1294260"/>
                  </a:lnTo>
                  <a:lnTo>
                    <a:pt x="2857744" y="1456178"/>
                  </a:lnTo>
                  <a:lnTo>
                    <a:pt x="2808162" y="1619096"/>
                  </a:lnTo>
                  <a:lnTo>
                    <a:pt x="2762622" y="1783029"/>
                  </a:lnTo>
                  <a:lnTo>
                    <a:pt x="2720124" y="1947975"/>
                  </a:lnTo>
                  <a:lnTo>
                    <a:pt x="2682684" y="2114950"/>
                  </a:lnTo>
                  <a:lnTo>
                    <a:pt x="2648272" y="2281925"/>
                  </a:lnTo>
                  <a:lnTo>
                    <a:pt x="2617917" y="2449900"/>
                  </a:lnTo>
                  <a:lnTo>
                    <a:pt x="2591604" y="2617889"/>
                  </a:lnTo>
                </a:path>
                <a:path w="5555615" h="9254490">
                  <a:moveTo>
                    <a:pt x="2258669" y="3903064"/>
                  </a:moveTo>
                  <a:lnTo>
                    <a:pt x="2305223" y="3801870"/>
                  </a:lnTo>
                  <a:lnTo>
                    <a:pt x="2349748" y="3699663"/>
                  </a:lnTo>
                  <a:lnTo>
                    <a:pt x="2390218" y="3596455"/>
                  </a:lnTo>
                  <a:lnTo>
                    <a:pt x="2426658" y="3491204"/>
                  </a:lnTo>
                  <a:lnTo>
                    <a:pt x="2460055" y="3384954"/>
                  </a:lnTo>
                  <a:lnTo>
                    <a:pt x="2490411" y="3277676"/>
                  </a:lnTo>
                  <a:lnTo>
                    <a:pt x="2516723" y="3169411"/>
                  </a:lnTo>
                  <a:lnTo>
                    <a:pt x="2538979" y="3060118"/>
                  </a:lnTo>
                  <a:lnTo>
                    <a:pt x="2558206" y="2949811"/>
                  </a:lnTo>
                  <a:lnTo>
                    <a:pt x="2572377" y="2839504"/>
                  </a:lnTo>
                  <a:lnTo>
                    <a:pt x="2584519" y="2729197"/>
                  </a:lnTo>
                  <a:lnTo>
                    <a:pt x="2591604" y="2617889"/>
                  </a:lnTo>
                </a:path>
                <a:path w="5555615" h="9254490">
                  <a:moveTo>
                    <a:pt x="3380925" y="0"/>
                  </a:moveTo>
                  <a:lnTo>
                    <a:pt x="3296930" y="151708"/>
                  </a:lnTo>
                  <a:lnTo>
                    <a:pt x="3215978" y="305608"/>
                  </a:lnTo>
                  <a:lnTo>
                    <a:pt x="3139069" y="460469"/>
                  </a:lnTo>
                  <a:lnTo>
                    <a:pt x="3065188" y="617247"/>
                  </a:lnTo>
                  <a:lnTo>
                    <a:pt x="2996378" y="776082"/>
                  </a:lnTo>
                  <a:lnTo>
                    <a:pt x="2930611" y="937109"/>
                  </a:lnTo>
                  <a:lnTo>
                    <a:pt x="2868872" y="1098958"/>
                  </a:lnTo>
                  <a:lnTo>
                    <a:pt x="2810176" y="1261877"/>
                  </a:lnTo>
                  <a:lnTo>
                    <a:pt x="2755537" y="1426823"/>
                  </a:lnTo>
                  <a:lnTo>
                    <a:pt x="2705954" y="1591770"/>
                  </a:lnTo>
                  <a:lnTo>
                    <a:pt x="2659400" y="1758745"/>
                  </a:lnTo>
                  <a:lnTo>
                    <a:pt x="2616903" y="1926734"/>
                  </a:lnTo>
                  <a:lnTo>
                    <a:pt x="2578448" y="2095723"/>
                  </a:lnTo>
                  <a:lnTo>
                    <a:pt x="2544036" y="2265726"/>
                  </a:lnTo>
                  <a:lnTo>
                    <a:pt x="2512667" y="2436758"/>
                  </a:lnTo>
                  <a:lnTo>
                    <a:pt x="2486368" y="2607775"/>
                  </a:lnTo>
                </a:path>
                <a:path w="5555615" h="9254490">
                  <a:moveTo>
                    <a:pt x="2175688" y="3831212"/>
                  </a:moveTo>
                  <a:lnTo>
                    <a:pt x="2224271" y="3725975"/>
                  </a:lnTo>
                  <a:lnTo>
                    <a:pt x="2267782" y="3618711"/>
                  </a:lnTo>
                  <a:lnTo>
                    <a:pt x="2308251" y="3510432"/>
                  </a:lnTo>
                  <a:lnTo>
                    <a:pt x="2344691" y="3401139"/>
                  </a:lnTo>
                  <a:lnTo>
                    <a:pt x="2377075" y="3290846"/>
                  </a:lnTo>
                  <a:lnTo>
                    <a:pt x="2405402" y="3178510"/>
                  </a:lnTo>
                  <a:lnTo>
                    <a:pt x="2429686" y="3066189"/>
                  </a:lnTo>
                  <a:lnTo>
                    <a:pt x="2449928" y="2951825"/>
                  </a:lnTo>
                  <a:lnTo>
                    <a:pt x="2466126" y="2837489"/>
                  </a:lnTo>
                  <a:lnTo>
                    <a:pt x="2478255" y="2723139"/>
                  </a:lnTo>
                  <a:lnTo>
                    <a:pt x="2486368" y="2607775"/>
                  </a:lnTo>
                </a:path>
                <a:path w="5555615" h="9254490">
                  <a:moveTo>
                    <a:pt x="3843381" y="3732046"/>
                  </a:moveTo>
                  <a:lnTo>
                    <a:pt x="3671349" y="3932405"/>
                  </a:lnTo>
                  <a:lnTo>
                    <a:pt x="4073095" y="4277483"/>
                  </a:lnTo>
                  <a:lnTo>
                    <a:pt x="4245127" y="4076110"/>
                  </a:lnTo>
                  <a:lnTo>
                    <a:pt x="3843381" y="3732046"/>
                  </a:lnTo>
                  <a:close/>
                </a:path>
                <a:path w="5555615" h="9254490">
                  <a:moveTo>
                    <a:pt x="3671349" y="3932405"/>
                  </a:moveTo>
                  <a:lnTo>
                    <a:pt x="3499317" y="4133792"/>
                  </a:lnTo>
                  <a:lnTo>
                    <a:pt x="3901063" y="4477855"/>
                  </a:lnTo>
                  <a:lnTo>
                    <a:pt x="4073095" y="4277483"/>
                  </a:lnTo>
                  <a:lnTo>
                    <a:pt x="3671349" y="3932405"/>
                  </a:lnTo>
                  <a:close/>
                </a:path>
                <a:path w="5555615" h="9254490">
                  <a:moveTo>
                    <a:pt x="3499317" y="4133792"/>
                  </a:moveTo>
                  <a:lnTo>
                    <a:pt x="3327286" y="4334164"/>
                  </a:lnTo>
                  <a:lnTo>
                    <a:pt x="3729031" y="4678214"/>
                  </a:lnTo>
                  <a:lnTo>
                    <a:pt x="3901063" y="4477855"/>
                  </a:lnTo>
                  <a:lnTo>
                    <a:pt x="3499317" y="4133792"/>
                  </a:lnTo>
                  <a:close/>
                </a:path>
                <a:path w="5555615" h="9254490">
                  <a:moveTo>
                    <a:pt x="3327286" y="4334164"/>
                  </a:moveTo>
                  <a:lnTo>
                    <a:pt x="3155254" y="4534523"/>
                  </a:lnTo>
                  <a:lnTo>
                    <a:pt x="3555985" y="4878587"/>
                  </a:lnTo>
                  <a:lnTo>
                    <a:pt x="3729031" y="4678214"/>
                  </a:lnTo>
                  <a:lnTo>
                    <a:pt x="3327286" y="4334164"/>
                  </a:lnTo>
                  <a:close/>
                </a:path>
                <a:path w="5555615" h="9254490">
                  <a:moveTo>
                    <a:pt x="3155254" y="4534523"/>
                  </a:moveTo>
                  <a:lnTo>
                    <a:pt x="2983222" y="4734896"/>
                  </a:lnTo>
                  <a:lnTo>
                    <a:pt x="3383954" y="5079960"/>
                  </a:lnTo>
                  <a:lnTo>
                    <a:pt x="3555985" y="4878587"/>
                  </a:lnTo>
                  <a:lnTo>
                    <a:pt x="3155254" y="4534523"/>
                  </a:lnTo>
                  <a:close/>
                </a:path>
                <a:path w="5555615" h="9254490">
                  <a:moveTo>
                    <a:pt x="2983222" y="4734896"/>
                  </a:moveTo>
                  <a:lnTo>
                    <a:pt x="2811190" y="4936269"/>
                  </a:lnTo>
                  <a:lnTo>
                    <a:pt x="3211922" y="5280332"/>
                  </a:lnTo>
                  <a:lnTo>
                    <a:pt x="3383954" y="5079960"/>
                  </a:lnTo>
                  <a:lnTo>
                    <a:pt x="2983222" y="4734896"/>
                  </a:lnTo>
                  <a:close/>
                </a:path>
                <a:path w="5555615" h="9254490">
                  <a:moveTo>
                    <a:pt x="2811190" y="4936269"/>
                  </a:moveTo>
                  <a:lnTo>
                    <a:pt x="2639172" y="5136628"/>
                  </a:lnTo>
                  <a:lnTo>
                    <a:pt x="3039904" y="5480691"/>
                  </a:lnTo>
                  <a:lnTo>
                    <a:pt x="3211922" y="5280332"/>
                  </a:lnTo>
                  <a:lnTo>
                    <a:pt x="2811190" y="4936269"/>
                  </a:lnTo>
                  <a:close/>
                </a:path>
                <a:path w="5555615" h="9254490">
                  <a:moveTo>
                    <a:pt x="2639172" y="5136628"/>
                  </a:moveTo>
                  <a:lnTo>
                    <a:pt x="2466126" y="5337000"/>
                  </a:lnTo>
                  <a:lnTo>
                    <a:pt x="2867858" y="5681064"/>
                  </a:lnTo>
                  <a:lnTo>
                    <a:pt x="3039904" y="5480691"/>
                  </a:lnTo>
                  <a:lnTo>
                    <a:pt x="2639172" y="5136628"/>
                  </a:lnTo>
                  <a:close/>
                </a:path>
                <a:path w="5555615" h="9254490">
                  <a:moveTo>
                    <a:pt x="2466126" y="5337000"/>
                  </a:moveTo>
                  <a:lnTo>
                    <a:pt x="2294081" y="5537359"/>
                  </a:lnTo>
                  <a:lnTo>
                    <a:pt x="2695826" y="5882437"/>
                  </a:lnTo>
                  <a:lnTo>
                    <a:pt x="2867858" y="5681064"/>
                  </a:lnTo>
                  <a:lnTo>
                    <a:pt x="2466126" y="5337000"/>
                  </a:lnTo>
                  <a:close/>
                </a:path>
                <a:path w="5555615" h="9254490">
                  <a:moveTo>
                    <a:pt x="2294081" y="5537359"/>
                  </a:moveTo>
                  <a:lnTo>
                    <a:pt x="2122063" y="5738746"/>
                  </a:lnTo>
                  <a:lnTo>
                    <a:pt x="2523808" y="6082809"/>
                  </a:lnTo>
                  <a:lnTo>
                    <a:pt x="2695826" y="5882437"/>
                  </a:lnTo>
                  <a:lnTo>
                    <a:pt x="2294081" y="5537359"/>
                  </a:lnTo>
                  <a:close/>
                </a:path>
                <a:path w="5555615" h="9254490">
                  <a:moveTo>
                    <a:pt x="3442650" y="3387983"/>
                  </a:moveTo>
                  <a:lnTo>
                    <a:pt x="3270618" y="3588355"/>
                  </a:lnTo>
                  <a:lnTo>
                    <a:pt x="3671349" y="3932405"/>
                  </a:lnTo>
                  <a:lnTo>
                    <a:pt x="3843381" y="3732046"/>
                  </a:lnTo>
                  <a:lnTo>
                    <a:pt x="3442650" y="3387983"/>
                  </a:lnTo>
                  <a:close/>
                </a:path>
                <a:path w="5555615" h="9254490">
                  <a:moveTo>
                    <a:pt x="3270618" y="3588355"/>
                  </a:moveTo>
                  <a:lnTo>
                    <a:pt x="3098586" y="3788714"/>
                  </a:lnTo>
                  <a:lnTo>
                    <a:pt x="3499317" y="4133792"/>
                  </a:lnTo>
                  <a:lnTo>
                    <a:pt x="3671349" y="3932405"/>
                  </a:lnTo>
                  <a:lnTo>
                    <a:pt x="3270618" y="3588355"/>
                  </a:lnTo>
                  <a:close/>
                </a:path>
                <a:path w="5555615" h="9254490">
                  <a:moveTo>
                    <a:pt x="3098586" y="3788714"/>
                  </a:moveTo>
                  <a:lnTo>
                    <a:pt x="2926554" y="3990087"/>
                  </a:lnTo>
                  <a:lnTo>
                    <a:pt x="3327286" y="4334164"/>
                  </a:lnTo>
                  <a:lnTo>
                    <a:pt x="3499317" y="4133792"/>
                  </a:lnTo>
                  <a:lnTo>
                    <a:pt x="3098586" y="3788714"/>
                  </a:lnTo>
                  <a:close/>
                </a:path>
                <a:path w="5555615" h="9254490">
                  <a:moveTo>
                    <a:pt x="2926554" y="3990087"/>
                  </a:moveTo>
                  <a:lnTo>
                    <a:pt x="2753508" y="4190460"/>
                  </a:lnTo>
                  <a:lnTo>
                    <a:pt x="3155254" y="4534523"/>
                  </a:lnTo>
                  <a:lnTo>
                    <a:pt x="3327286" y="4334164"/>
                  </a:lnTo>
                  <a:lnTo>
                    <a:pt x="2926554" y="3990087"/>
                  </a:lnTo>
                  <a:close/>
                </a:path>
                <a:path w="5555615" h="9254490">
                  <a:moveTo>
                    <a:pt x="2753508" y="4190460"/>
                  </a:moveTo>
                  <a:lnTo>
                    <a:pt x="2581490" y="4390818"/>
                  </a:lnTo>
                  <a:lnTo>
                    <a:pt x="2983222" y="4734896"/>
                  </a:lnTo>
                  <a:lnTo>
                    <a:pt x="3155254" y="4534523"/>
                  </a:lnTo>
                  <a:lnTo>
                    <a:pt x="2753508" y="4190460"/>
                  </a:lnTo>
                  <a:close/>
                </a:path>
                <a:path w="5555615" h="9254490">
                  <a:moveTo>
                    <a:pt x="2581490" y="4390818"/>
                  </a:moveTo>
                  <a:lnTo>
                    <a:pt x="2409445" y="4591191"/>
                  </a:lnTo>
                  <a:lnTo>
                    <a:pt x="2811190" y="4936269"/>
                  </a:lnTo>
                  <a:lnTo>
                    <a:pt x="2983222" y="4734896"/>
                  </a:lnTo>
                  <a:lnTo>
                    <a:pt x="2581490" y="4390818"/>
                  </a:lnTo>
                  <a:close/>
                </a:path>
                <a:path w="5555615" h="9254490">
                  <a:moveTo>
                    <a:pt x="2409445" y="4591191"/>
                  </a:moveTo>
                  <a:lnTo>
                    <a:pt x="2237413" y="4792578"/>
                  </a:lnTo>
                  <a:lnTo>
                    <a:pt x="2639172" y="5136628"/>
                  </a:lnTo>
                  <a:lnTo>
                    <a:pt x="2811190" y="4936269"/>
                  </a:lnTo>
                  <a:lnTo>
                    <a:pt x="2409445" y="4591191"/>
                  </a:lnTo>
                  <a:close/>
                </a:path>
                <a:path w="5555615" h="9254490">
                  <a:moveTo>
                    <a:pt x="2237413" y="4792578"/>
                  </a:moveTo>
                  <a:lnTo>
                    <a:pt x="2065395" y="4992937"/>
                  </a:lnTo>
                  <a:lnTo>
                    <a:pt x="2466126" y="5337000"/>
                  </a:lnTo>
                  <a:lnTo>
                    <a:pt x="2639172" y="5136628"/>
                  </a:lnTo>
                  <a:lnTo>
                    <a:pt x="2237413" y="4792578"/>
                  </a:lnTo>
                  <a:close/>
                </a:path>
                <a:path w="5555615" h="9254490">
                  <a:moveTo>
                    <a:pt x="2065395" y="4992937"/>
                  </a:moveTo>
                  <a:lnTo>
                    <a:pt x="1893350" y="5193309"/>
                  </a:lnTo>
                  <a:lnTo>
                    <a:pt x="2294081" y="5537359"/>
                  </a:lnTo>
                  <a:lnTo>
                    <a:pt x="2466126" y="5337000"/>
                  </a:lnTo>
                  <a:lnTo>
                    <a:pt x="2065395" y="4992937"/>
                  </a:lnTo>
                  <a:close/>
                </a:path>
                <a:path w="5555615" h="9254490">
                  <a:moveTo>
                    <a:pt x="1893350" y="5193309"/>
                  </a:moveTo>
                  <a:lnTo>
                    <a:pt x="1721331" y="5393668"/>
                  </a:lnTo>
                  <a:lnTo>
                    <a:pt x="2122063" y="5738746"/>
                  </a:lnTo>
                  <a:lnTo>
                    <a:pt x="2294081" y="5537359"/>
                  </a:lnTo>
                  <a:lnTo>
                    <a:pt x="1893350" y="5193309"/>
                  </a:lnTo>
                  <a:close/>
                </a:path>
                <a:path w="5555615" h="9254490">
                  <a:moveTo>
                    <a:pt x="4442457" y="4106465"/>
                  </a:moveTo>
                  <a:lnTo>
                    <a:pt x="861159" y="8278739"/>
                  </a:lnTo>
                </a:path>
                <a:path w="5555615" h="9254490">
                  <a:moveTo>
                    <a:pt x="4394902" y="4064982"/>
                  </a:moveTo>
                  <a:lnTo>
                    <a:pt x="813604" y="8237242"/>
                  </a:lnTo>
                </a:path>
                <a:path w="5555615" h="9254490">
                  <a:moveTo>
                    <a:pt x="2122063" y="5738746"/>
                  </a:moveTo>
                  <a:lnTo>
                    <a:pt x="1950031" y="5939104"/>
                  </a:lnTo>
                  <a:lnTo>
                    <a:pt x="2351763" y="6283168"/>
                  </a:lnTo>
                  <a:lnTo>
                    <a:pt x="2523808" y="6082809"/>
                  </a:lnTo>
                  <a:lnTo>
                    <a:pt x="2122063" y="5738746"/>
                  </a:lnTo>
                  <a:close/>
                </a:path>
                <a:path w="5555615" h="9254490">
                  <a:moveTo>
                    <a:pt x="1950031" y="5939104"/>
                  </a:moveTo>
                  <a:lnTo>
                    <a:pt x="1777986" y="6139477"/>
                  </a:lnTo>
                  <a:lnTo>
                    <a:pt x="2179745" y="6483541"/>
                  </a:lnTo>
                  <a:lnTo>
                    <a:pt x="2351763" y="6283168"/>
                  </a:lnTo>
                  <a:lnTo>
                    <a:pt x="1950031" y="5939104"/>
                  </a:lnTo>
                  <a:close/>
                </a:path>
                <a:path w="5555615" h="9254490">
                  <a:moveTo>
                    <a:pt x="1777986" y="6139477"/>
                  </a:moveTo>
                  <a:lnTo>
                    <a:pt x="1605967" y="6339836"/>
                  </a:lnTo>
                  <a:lnTo>
                    <a:pt x="2006699" y="6684914"/>
                  </a:lnTo>
                  <a:lnTo>
                    <a:pt x="2179745" y="6483541"/>
                  </a:lnTo>
                  <a:lnTo>
                    <a:pt x="1777986" y="6139477"/>
                  </a:lnTo>
                  <a:close/>
                </a:path>
                <a:path w="5555615" h="9254490">
                  <a:moveTo>
                    <a:pt x="1605967" y="6339836"/>
                  </a:moveTo>
                  <a:lnTo>
                    <a:pt x="1433936" y="6541223"/>
                  </a:lnTo>
                  <a:lnTo>
                    <a:pt x="1834667" y="6885286"/>
                  </a:lnTo>
                  <a:lnTo>
                    <a:pt x="2006699" y="6684914"/>
                  </a:lnTo>
                  <a:lnTo>
                    <a:pt x="1605967" y="6339836"/>
                  </a:lnTo>
                  <a:close/>
                </a:path>
                <a:path w="5555615" h="9254490">
                  <a:moveTo>
                    <a:pt x="1433936" y="6541223"/>
                  </a:moveTo>
                  <a:lnTo>
                    <a:pt x="1261904" y="6741581"/>
                  </a:lnTo>
                  <a:lnTo>
                    <a:pt x="1662635" y="7085645"/>
                  </a:lnTo>
                  <a:lnTo>
                    <a:pt x="1834667" y="6885286"/>
                  </a:lnTo>
                  <a:lnTo>
                    <a:pt x="1433936" y="6541223"/>
                  </a:lnTo>
                  <a:close/>
                </a:path>
                <a:path w="5555615" h="9254490">
                  <a:moveTo>
                    <a:pt x="1261904" y="6741581"/>
                  </a:moveTo>
                  <a:lnTo>
                    <a:pt x="1089872" y="6941954"/>
                  </a:lnTo>
                  <a:lnTo>
                    <a:pt x="1490604" y="7286018"/>
                  </a:lnTo>
                  <a:lnTo>
                    <a:pt x="1662635" y="7085645"/>
                  </a:lnTo>
                  <a:lnTo>
                    <a:pt x="1261904" y="6741581"/>
                  </a:lnTo>
                  <a:close/>
                </a:path>
                <a:path w="5555615" h="9254490">
                  <a:moveTo>
                    <a:pt x="1089872" y="6941954"/>
                  </a:moveTo>
                  <a:lnTo>
                    <a:pt x="916826" y="7142313"/>
                  </a:lnTo>
                  <a:lnTo>
                    <a:pt x="1318572" y="7487390"/>
                  </a:lnTo>
                  <a:lnTo>
                    <a:pt x="1490604" y="7286018"/>
                  </a:lnTo>
                  <a:lnTo>
                    <a:pt x="1089872" y="6941954"/>
                  </a:lnTo>
                  <a:close/>
                </a:path>
                <a:path w="5555615" h="9254490">
                  <a:moveTo>
                    <a:pt x="916826" y="7142313"/>
                  </a:moveTo>
                  <a:lnTo>
                    <a:pt x="744794" y="7343699"/>
                  </a:lnTo>
                  <a:lnTo>
                    <a:pt x="1146540" y="7687763"/>
                  </a:lnTo>
                  <a:lnTo>
                    <a:pt x="1318572" y="7487390"/>
                  </a:lnTo>
                  <a:lnTo>
                    <a:pt x="916826" y="7142313"/>
                  </a:lnTo>
                  <a:close/>
                </a:path>
                <a:path w="5555615" h="9254490">
                  <a:moveTo>
                    <a:pt x="572763" y="7544058"/>
                  </a:moveTo>
                  <a:lnTo>
                    <a:pt x="400731" y="7744431"/>
                  </a:lnTo>
                  <a:lnTo>
                    <a:pt x="802476" y="8088494"/>
                  </a:lnTo>
                  <a:lnTo>
                    <a:pt x="974508" y="7888122"/>
                  </a:lnTo>
                  <a:lnTo>
                    <a:pt x="572763" y="7544058"/>
                  </a:lnTo>
                  <a:close/>
                </a:path>
                <a:path w="5555615" h="9254490">
                  <a:moveTo>
                    <a:pt x="1721331" y="5393668"/>
                  </a:moveTo>
                  <a:lnTo>
                    <a:pt x="1549300" y="5595041"/>
                  </a:lnTo>
                  <a:lnTo>
                    <a:pt x="1950031" y="5939104"/>
                  </a:lnTo>
                  <a:lnTo>
                    <a:pt x="2122063" y="5738746"/>
                  </a:lnTo>
                  <a:lnTo>
                    <a:pt x="1721331" y="5393668"/>
                  </a:lnTo>
                  <a:close/>
                </a:path>
                <a:path w="5555615" h="9254490">
                  <a:moveTo>
                    <a:pt x="1549300" y="5595041"/>
                  </a:moveTo>
                  <a:lnTo>
                    <a:pt x="1376254" y="5795413"/>
                  </a:lnTo>
                  <a:lnTo>
                    <a:pt x="1777986" y="6139477"/>
                  </a:lnTo>
                  <a:lnTo>
                    <a:pt x="1950031" y="5939104"/>
                  </a:lnTo>
                  <a:lnTo>
                    <a:pt x="1549300" y="5595041"/>
                  </a:lnTo>
                  <a:close/>
                </a:path>
                <a:path w="5555615" h="9254490">
                  <a:moveTo>
                    <a:pt x="1376254" y="5795413"/>
                  </a:moveTo>
                  <a:lnTo>
                    <a:pt x="1204222" y="5995772"/>
                  </a:lnTo>
                  <a:lnTo>
                    <a:pt x="1605967" y="6339836"/>
                  </a:lnTo>
                  <a:lnTo>
                    <a:pt x="1777986" y="6139477"/>
                  </a:lnTo>
                  <a:lnTo>
                    <a:pt x="1376254" y="5795413"/>
                  </a:lnTo>
                  <a:close/>
                </a:path>
                <a:path w="5555615" h="9254490">
                  <a:moveTo>
                    <a:pt x="1204222" y="5995772"/>
                  </a:moveTo>
                  <a:lnTo>
                    <a:pt x="1032190" y="6196145"/>
                  </a:lnTo>
                  <a:lnTo>
                    <a:pt x="1433936" y="6541223"/>
                  </a:lnTo>
                  <a:lnTo>
                    <a:pt x="1605967" y="6339836"/>
                  </a:lnTo>
                  <a:lnTo>
                    <a:pt x="1204222" y="5995772"/>
                  </a:lnTo>
                  <a:close/>
                </a:path>
                <a:path w="5555615" h="9254490">
                  <a:moveTo>
                    <a:pt x="1032190" y="6196145"/>
                  </a:moveTo>
                  <a:lnTo>
                    <a:pt x="860158" y="6397518"/>
                  </a:lnTo>
                  <a:lnTo>
                    <a:pt x="1261904" y="6741581"/>
                  </a:lnTo>
                  <a:lnTo>
                    <a:pt x="1433936" y="6541223"/>
                  </a:lnTo>
                  <a:lnTo>
                    <a:pt x="1032190" y="6196145"/>
                  </a:lnTo>
                  <a:close/>
                </a:path>
                <a:path w="5555615" h="9254490">
                  <a:moveTo>
                    <a:pt x="860158" y="6397518"/>
                  </a:moveTo>
                  <a:lnTo>
                    <a:pt x="688127" y="6597890"/>
                  </a:lnTo>
                  <a:lnTo>
                    <a:pt x="1089872" y="6941954"/>
                  </a:lnTo>
                  <a:lnTo>
                    <a:pt x="1261904" y="6741581"/>
                  </a:lnTo>
                  <a:lnTo>
                    <a:pt x="860158" y="6397518"/>
                  </a:lnTo>
                  <a:close/>
                </a:path>
                <a:path w="5555615" h="9254490">
                  <a:moveTo>
                    <a:pt x="688127" y="6597890"/>
                  </a:moveTo>
                  <a:lnTo>
                    <a:pt x="516095" y="6798249"/>
                  </a:lnTo>
                  <a:lnTo>
                    <a:pt x="916826" y="7142313"/>
                  </a:lnTo>
                  <a:lnTo>
                    <a:pt x="1089872" y="6941954"/>
                  </a:lnTo>
                  <a:lnTo>
                    <a:pt x="688127" y="6597890"/>
                  </a:lnTo>
                  <a:close/>
                </a:path>
                <a:path w="5555615" h="9254490">
                  <a:moveTo>
                    <a:pt x="516095" y="6798249"/>
                  </a:moveTo>
                  <a:lnTo>
                    <a:pt x="344063" y="6998622"/>
                  </a:lnTo>
                  <a:lnTo>
                    <a:pt x="744794" y="7343699"/>
                  </a:lnTo>
                  <a:lnTo>
                    <a:pt x="916826" y="7142313"/>
                  </a:lnTo>
                  <a:lnTo>
                    <a:pt x="516095" y="6798249"/>
                  </a:lnTo>
                  <a:close/>
                </a:path>
                <a:path w="5555615" h="9254490">
                  <a:moveTo>
                    <a:pt x="172031" y="7199995"/>
                  </a:moveTo>
                  <a:lnTo>
                    <a:pt x="0" y="7400367"/>
                  </a:lnTo>
                  <a:lnTo>
                    <a:pt x="400731" y="7744431"/>
                  </a:lnTo>
                  <a:lnTo>
                    <a:pt x="572763" y="7544058"/>
                  </a:lnTo>
                  <a:lnTo>
                    <a:pt x="172031" y="7199995"/>
                  </a:lnTo>
                  <a:close/>
                </a:path>
                <a:path w="5555615" h="9254490">
                  <a:moveTo>
                    <a:pt x="4855330" y="4599290"/>
                  </a:moveTo>
                  <a:lnTo>
                    <a:pt x="4683299" y="4800663"/>
                  </a:lnTo>
                  <a:lnTo>
                    <a:pt x="5084030" y="5144727"/>
                  </a:lnTo>
                  <a:lnTo>
                    <a:pt x="5257076" y="4944368"/>
                  </a:lnTo>
                  <a:lnTo>
                    <a:pt x="4855330" y="4599290"/>
                  </a:lnTo>
                  <a:close/>
                </a:path>
                <a:path w="5555615" h="9254490">
                  <a:moveTo>
                    <a:pt x="4683299" y="4800663"/>
                  </a:moveTo>
                  <a:lnTo>
                    <a:pt x="4511267" y="5001036"/>
                  </a:lnTo>
                  <a:lnTo>
                    <a:pt x="4911998" y="5345099"/>
                  </a:lnTo>
                  <a:lnTo>
                    <a:pt x="5084030" y="5144727"/>
                  </a:lnTo>
                  <a:lnTo>
                    <a:pt x="4683299" y="4800663"/>
                  </a:lnTo>
                  <a:close/>
                </a:path>
                <a:path w="5555615" h="9254490">
                  <a:moveTo>
                    <a:pt x="4511267" y="5001036"/>
                  </a:moveTo>
                  <a:lnTo>
                    <a:pt x="4339235" y="5201395"/>
                  </a:lnTo>
                  <a:lnTo>
                    <a:pt x="4739966" y="5545458"/>
                  </a:lnTo>
                  <a:lnTo>
                    <a:pt x="4911998" y="5345099"/>
                  </a:lnTo>
                  <a:lnTo>
                    <a:pt x="4511267" y="5001036"/>
                  </a:lnTo>
                  <a:close/>
                </a:path>
                <a:path w="5555615" h="9254490">
                  <a:moveTo>
                    <a:pt x="4339235" y="5201395"/>
                  </a:moveTo>
                  <a:lnTo>
                    <a:pt x="4167203" y="5401767"/>
                  </a:lnTo>
                  <a:lnTo>
                    <a:pt x="4567948" y="5746845"/>
                  </a:lnTo>
                  <a:lnTo>
                    <a:pt x="4739966" y="5545458"/>
                  </a:lnTo>
                  <a:lnTo>
                    <a:pt x="4339235" y="5201395"/>
                  </a:lnTo>
                  <a:close/>
                </a:path>
                <a:path w="5555615" h="9254490">
                  <a:moveTo>
                    <a:pt x="4167203" y="5401767"/>
                  </a:moveTo>
                  <a:lnTo>
                    <a:pt x="3994171" y="5603140"/>
                  </a:lnTo>
                  <a:lnTo>
                    <a:pt x="4395903" y="5947204"/>
                  </a:lnTo>
                  <a:lnTo>
                    <a:pt x="4567948" y="5746845"/>
                  </a:lnTo>
                  <a:lnTo>
                    <a:pt x="4167203" y="5401767"/>
                  </a:lnTo>
                  <a:close/>
                </a:path>
                <a:path w="5555615" h="9254490">
                  <a:moveTo>
                    <a:pt x="3994171" y="5603140"/>
                  </a:moveTo>
                  <a:lnTo>
                    <a:pt x="3822125" y="5803513"/>
                  </a:lnTo>
                  <a:lnTo>
                    <a:pt x="4223871" y="6147576"/>
                  </a:lnTo>
                  <a:lnTo>
                    <a:pt x="4395903" y="5947204"/>
                  </a:lnTo>
                  <a:lnTo>
                    <a:pt x="3994171" y="5603140"/>
                  </a:lnTo>
                  <a:close/>
                </a:path>
                <a:path w="5555615" h="9254490">
                  <a:moveTo>
                    <a:pt x="3822125" y="5803513"/>
                  </a:moveTo>
                  <a:lnTo>
                    <a:pt x="3650107" y="6003872"/>
                  </a:lnTo>
                  <a:lnTo>
                    <a:pt x="4051853" y="6347935"/>
                  </a:lnTo>
                  <a:lnTo>
                    <a:pt x="4223871" y="6147576"/>
                  </a:lnTo>
                  <a:lnTo>
                    <a:pt x="3822125" y="5803513"/>
                  </a:lnTo>
                  <a:close/>
                </a:path>
                <a:path w="5555615" h="9254490">
                  <a:moveTo>
                    <a:pt x="3650107" y="6003872"/>
                  </a:moveTo>
                  <a:lnTo>
                    <a:pt x="3478076" y="6204244"/>
                  </a:lnTo>
                  <a:lnTo>
                    <a:pt x="3879807" y="6549308"/>
                  </a:lnTo>
                  <a:lnTo>
                    <a:pt x="4051853" y="6347935"/>
                  </a:lnTo>
                  <a:lnTo>
                    <a:pt x="3650107" y="6003872"/>
                  </a:lnTo>
                  <a:close/>
                </a:path>
                <a:path w="5555615" h="9254490">
                  <a:moveTo>
                    <a:pt x="3478076" y="6204244"/>
                  </a:moveTo>
                  <a:lnTo>
                    <a:pt x="3306030" y="6405617"/>
                  </a:lnTo>
                  <a:lnTo>
                    <a:pt x="3706762" y="6749681"/>
                  </a:lnTo>
                  <a:lnTo>
                    <a:pt x="3879807" y="6549308"/>
                  </a:lnTo>
                  <a:lnTo>
                    <a:pt x="3478076" y="6204244"/>
                  </a:lnTo>
                  <a:close/>
                </a:path>
                <a:path w="5555615" h="9254490">
                  <a:moveTo>
                    <a:pt x="3306030" y="6405617"/>
                  </a:moveTo>
                  <a:lnTo>
                    <a:pt x="3134012" y="6605990"/>
                  </a:lnTo>
                  <a:lnTo>
                    <a:pt x="3534743" y="6950053"/>
                  </a:lnTo>
                  <a:lnTo>
                    <a:pt x="3706762" y="6749681"/>
                  </a:lnTo>
                  <a:lnTo>
                    <a:pt x="3306030" y="6405617"/>
                  </a:lnTo>
                  <a:close/>
                </a:path>
                <a:path w="5555615" h="9254490">
                  <a:moveTo>
                    <a:pt x="4453585" y="4255227"/>
                  </a:moveTo>
                  <a:lnTo>
                    <a:pt x="4281553" y="4455599"/>
                  </a:lnTo>
                  <a:lnTo>
                    <a:pt x="4683299" y="4800663"/>
                  </a:lnTo>
                  <a:lnTo>
                    <a:pt x="4855330" y="4599290"/>
                  </a:lnTo>
                  <a:lnTo>
                    <a:pt x="4453585" y="4255227"/>
                  </a:lnTo>
                  <a:close/>
                </a:path>
                <a:path w="5555615" h="9254490">
                  <a:moveTo>
                    <a:pt x="4281553" y="4455599"/>
                  </a:moveTo>
                  <a:lnTo>
                    <a:pt x="4109535" y="4656972"/>
                  </a:lnTo>
                  <a:lnTo>
                    <a:pt x="4511267" y="5001036"/>
                  </a:lnTo>
                  <a:lnTo>
                    <a:pt x="4683299" y="4800663"/>
                  </a:lnTo>
                  <a:lnTo>
                    <a:pt x="4281553" y="4455599"/>
                  </a:lnTo>
                  <a:close/>
                </a:path>
                <a:path w="5555615" h="9254490">
                  <a:moveTo>
                    <a:pt x="4109535" y="4656972"/>
                  </a:moveTo>
                  <a:lnTo>
                    <a:pt x="3937489" y="4857331"/>
                  </a:lnTo>
                  <a:lnTo>
                    <a:pt x="4339235" y="5201395"/>
                  </a:lnTo>
                  <a:lnTo>
                    <a:pt x="4511267" y="5001036"/>
                  </a:lnTo>
                  <a:lnTo>
                    <a:pt x="4109535" y="4656972"/>
                  </a:lnTo>
                  <a:close/>
                </a:path>
                <a:path w="5555615" h="9254490">
                  <a:moveTo>
                    <a:pt x="3937489" y="4857331"/>
                  </a:moveTo>
                  <a:lnTo>
                    <a:pt x="3765458" y="5057704"/>
                  </a:lnTo>
                  <a:lnTo>
                    <a:pt x="4167203" y="5401767"/>
                  </a:lnTo>
                  <a:lnTo>
                    <a:pt x="4339235" y="5201395"/>
                  </a:lnTo>
                  <a:lnTo>
                    <a:pt x="3937489" y="4857331"/>
                  </a:lnTo>
                  <a:close/>
                </a:path>
                <a:path w="5555615" h="9254490">
                  <a:moveTo>
                    <a:pt x="3765458" y="5057704"/>
                  </a:moveTo>
                  <a:lnTo>
                    <a:pt x="3593440" y="5258063"/>
                  </a:lnTo>
                  <a:lnTo>
                    <a:pt x="3994171" y="5603140"/>
                  </a:lnTo>
                  <a:lnTo>
                    <a:pt x="4167203" y="5401767"/>
                  </a:lnTo>
                  <a:lnTo>
                    <a:pt x="3765458" y="5057704"/>
                  </a:lnTo>
                  <a:close/>
                </a:path>
                <a:path w="5555615" h="9254490">
                  <a:moveTo>
                    <a:pt x="3593440" y="5258063"/>
                  </a:moveTo>
                  <a:lnTo>
                    <a:pt x="3421394" y="5459449"/>
                  </a:lnTo>
                  <a:lnTo>
                    <a:pt x="3822125" y="5803513"/>
                  </a:lnTo>
                  <a:lnTo>
                    <a:pt x="3994171" y="5603140"/>
                  </a:lnTo>
                  <a:lnTo>
                    <a:pt x="3593440" y="5258063"/>
                  </a:lnTo>
                  <a:close/>
                </a:path>
                <a:path w="5555615" h="9254490">
                  <a:moveTo>
                    <a:pt x="3421394" y="5459449"/>
                  </a:moveTo>
                  <a:lnTo>
                    <a:pt x="3249362" y="5659808"/>
                  </a:lnTo>
                  <a:lnTo>
                    <a:pt x="3650107" y="6003872"/>
                  </a:lnTo>
                  <a:lnTo>
                    <a:pt x="3822125" y="5803513"/>
                  </a:lnTo>
                  <a:lnTo>
                    <a:pt x="3421394" y="5459449"/>
                  </a:lnTo>
                  <a:close/>
                </a:path>
                <a:path w="5555615" h="9254490">
                  <a:moveTo>
                    <a:pt x="3249362" y="5659808"/>
                  </a:moveTo>
                  <a:lnTo>
                    <a:pt x="3077344" y="5860181"/>
                  </a:lnTo>
                  <a:lnTo>
                    <a:pt x="3478076" y="6204244"/>
                  </a:lnTo>
                  <a:lnTo>
                    <a:pt x="3650107" y="6003872"/>
                  </a:lnTo>
                  <a:lnTo>
                    <a:pt x="3249362" y="5659808"/>
                  </a:lnTo>
                  <a:close/>
                </a:path>
                <a:path w="5555615" h="9254490">
                  <a:moveTo>
                    <a:pt x="3077344" y="5860181"/>
                  </a:moveTo>
                  <a:lnTo>
                    <a:pt x="2904298" y="6060539"/>
                  </a:lnTo>
                  <a:lnTo>
                    <a:pt x="3306030" y="6405617"/>
                  </a:lnTo>
                  <a:lnTo>
                    <a:pt x="3478076" y="6204244"/>
                  </a:lnTo>
                  <a:lnTo>
                    <a:pt x="3077344" y="5860181"/>
                  </a:lnTo>
                  <a:close/>
                </a:path>
                <a:path w="5555615" h="9254490">
                  <a:moveTo>
                    <a:pt x="2904298" y="6060539"/>
                  </a:moveTo>
                  <a:lnTo>
                    <a:pt x="2732267" y="6261926"/>
                  </a:lnTo>
                  <a:lnTo>
                    <a:pt x="3134012" y="6605990"/>
                  </a:lnTo>
                  <a:lnTo>
                    <a:pt x="3306030" y="6405617"/>
                  </a:lnTo>
                  <a:lnTo>
                    <a:pt x="2904298" y="6060539"/>
                  </a:lnTo>
                  <a:close/>
                </a:path>
                <a:path w="5555615" h="9254490">
                  <a:moveTo>
                    <a:pt x="5555600" y="4921084"/>
                  </a:moveTo>
                  <a:lnTo>
                    <a:pt x="1835668" y="9254249"/>
                  </a:lnTo>
                </a:path>
                <a:path w="5555615" h="9254490">
                  <a:moveTo>
                    <a:pt x="5405837" y="4932212"/>
                  </a:moveTo>
                  <a:lnTo>
                    <a:pt x="1824540" y="9104486"/>
                  </a:lnTo>
                </a:path>
                <a:path w="5555615" h="9254490">
                  <a:moveTo>
                    <a:pt x="3134012" y="6605990"/>
                  </a:moveTo>
                  <a:lnTo>
                    <a:pt x="2961980" y="6806349"/>
                  </a:lnTo>
                  <a:lnTo>
                    <a:pt x="3362712" y="7150412"/>
                  </a:lnTo>
                  <a:lnTo>
                    <a:pt x="3534743" y="6950053"/>
                  </a:lnTo>
                  <a:lnTo>
                    <a:pt x="3134012" y="6605990"/>
                  </a:lnTo>
                  <a:close/>
                </a:path>
                <a:path w="5555615" h="9254490">
                  <a:moveTo>
                    <a:pt x="2961980" y="6806349"/>
                  </a:moveTo>
                  <a:lnTo>
                    <a:pt x="2789935" y="7006721"/>
                  </a:lnTo>
                  <a:lnTo>
                    <a:pt x="3190680" y="7351785"/>
                  </a:lnTo>
                  <a:lnTo>
                    <a:pt x="3362712" y="7150412"/>
                  </a:lnTo>
                  <a:lnTo>
                    <a:pt x="2961980" y="6806349"/>
                  </a:lnTo>
                  <a:close/>
                </a:path>
                <a:path w="5555615" h="9254490">
                  <a:moveTo>
                    <a:pt x="2789935" y="7006721"/>
                  </a:moveTo>
                  <a:lnTo>
                    <a:pt x="2616903" y="7208094"/>
                  </a:lnTo>
                  <a:lnTo>
                    <a:pt x="3018648" y="7552158"/>
                  </a:lnTo>
                  <a:lnTo>
                    <a:pt x="3190680" y="7351785"/>
                  </a:lnTo>
                  <a:lnTo>
                    <a:pt x="2789935" y="7006721"/>
                  </a:lnTo>
                  <a:close/>
                </a:path>
                <a:path w="5555615" h="9254490">
                  <a:moveTo>
                    <a:pt x="2616903" y="7208094"/>
                  </a:moveTo>
                  <a:lnTo>
                    <a:pt x="2444871" y="7408467"/>
                  </a:lnTo>
                  <a:lnTo>
                    <a:pt x="2846616" y="7752516"/>
                  </a:lnTo>
                  <a:lnTo>
                    <a:pt x="3018648" y="7552158"/>
                  </a:lnTo>
                  <a:lnTo>
                    <a:pt x="2616903" y="7208094"/>
                  </a:lnTo>
                  <a:close/>
                </a:path>
                <a:path w="5555615" h="9254490">
                  <a:moveTo>
                    <a:pt x="2444871" y="7408467"/>
                  </a:moveTo>
                  <a:lnTo>
                    <a:pt x="2272839" y="7608825"/>
                  </a:lnTo>
                  <a:lnTo>
                    <a:pt x="2674585" y="7952889"/>
                  </a:lnTo>
                  <a:lnTo>
                    <a:pt x="2846616" y="7752516"/>
                  </a:lnTo>
                  <a:lnTo>
                    <a:pt x="2444871" y="7408467"/>
                  </a:lnTo>
                  <a:close/>
                </a:path>
                <a:path w="5555615" h="9254490">
                  <a:moveTo>
                    <a:pt x="2272839" y="7608825"/>
                  </a:moveTo>
                  <a:lnTo>
                    <a:pt x="2100807" y="7809198"/>
                  </a:lnTo>
                  <a:lnTo>
                    <a:pt x="2502553" y="8154262"/>
                  </a:lnTo>
                  <a:lnTo>
                    <a:pt x="2674585" y="7952889"/>
                  </a:lnTo>
                  <a:lnTo>
                    <a:pt x="2272839" y="7608825"/>
                  </a:lnTo>
                  <a:close/>
                </a:path>
                <a:path w="5555615" h="9254490">
                  <a:moveTo>
                    <a:pt x="2100807" y="7809198"/>
                  </a:moveTo>
                  <a:lnTo>
                    <a:pt x="1928775" y="8010571"/>
                  </a:lnTo>
                  <a:lnTo>
                    <a:pt x="2330521" y="8354635"/>
                  </a:lnTo>
                  <a:lnTo>
                    <a:pt x="2502553" y="8154262"/>
                  </a:lnTo>
                  <a:lnTo>
                    <a:pt x="2100807" y="7809198"/>
                  </a:lnTo>
                  <a:close/>
                </a:path>
                <a:path w="5555615" h="9254490">
                  <a:moveTo>
                    <a:pt x="1928775" y="8010571"/>
                  </a:moveTo>
                  <a:lnTo>
                    <a:pt x="1756744" y="8210930"/>
                  </a:lnTo>
                  <a:lnTo>
                    <a:pt x="2157475" y="8555007"/>
                  </a:lnTo>
                  <a:lnTo>
                    <a:pt x="2330521" y="8354635"/>
                  </a:lnTo>
                  <a:lnTo>
                    <a:pt x="1928775" y="8010571"/>
                  </a:lnTo>
                  <a:close/>
                </a:path>
                <a:path w="5555615" h="9254490">
                  <a:moveTo>
                    <a:pt x="1584712" y="8411302"/>
                  </a:moveTo>
                  <a:lnTo>
                    <a:pt x="1412680" y="8611661"/>
                  </a:lnTo>
                  <a:lnTo>
                    <a:pt x="1813412" y="8956739"/>
                  </a:lnTo>
                  <a:lnTo>
                    <a:pt x="1985443" y="8755366"/>
                  </a:lnTo>
                  <a:lnTo>
                    <a:pt x="1584712" y="8411302"/>
                  </a:lnTo>
                  <a:close/>
                </a:path>
                <a:path w="5555615" h="9254490">
                  <a:moveTo>
                    <a:pt x="2732267" y="6261926"/>
                  </a:moveTo>
                  <a:lnTo>
                    <a:pt x="2560235" y="6462285"/>
                  </a:lnTo>
                  <a:lnTo>
                    <a:pt x="2961980" y="6806349"/>
                  </a:lnTo>
                  <a:lnTo>
                    <a:pt x="3134012" y="6605990"/>
                  </a:lnTo>
                  <a:lnTo>
                    <a:pt x="2732267" y="6261926"/>
                  </a:lnTo>
                  <a:close/>
                </a:path>
                <a:path w="5555615" h="9254490">
                  <a:moveTo>
                    <a:pt x="2560235" y="6462285"/>
                  </a:moveTo>
                  <a:lnTo>
                    <a:pt x="2388203" y="6662658"/>
                  </a:lnTo>
                  <a:lnTo>
                    <a:pt x="2789935" y="7006721"/>
                  </a:lnTo>
                  <a:lnTo>
                    <a:pt x="2961980" y="6806349"/>
                  </a:lnTo>
                  <a:lnTo>
                    <a:pt x="2560235" y="6462285"/>
                  </a:lnTo>
                  <a:close/>
                </a:path>
                <a:path w="5555615" h="9254490">
                  <a:moveTo>
                    <a:pt x="2388203" y="6662658"/>
                  </a:moveTo>
                  <a:lnTo>
                    <a:pt x="2216171" y="6864031"/>
                  </a:lnTo>
                  <a:lnTo>
                    <a:pt x="2616903" y="7208094"/>
                  </a:lnTo>
                  <a:lnTo>
                    <a:pt x="2789935" y="7006721"/>
                  </a:lnTo>
                  <a:lnTo>
                    <a:pt x="2388203" y="6662658"/>
                  </a:lnTo>
                  <a:close/>
                </a:path>
                <a:path w="5555615" h="9254490">
                  <a:moveTo>
                    <a:pt x="2216171" y="6864031"/>
                  </a:moveTo>
                  <a:lnTo>
                    <a:pt x="2044139" y="7064403"/>
                  </a:lnTo>
                  <a:lnTo>
                    <a:pt x="2444871" y="7408467"/>
                  </a:lnTo>
                  <a:lnTo>
                    <a:pt x="2616903" y="7208094"/>
                  </a:lnTo>
                  <a:lnTo>
                    <a:pt x="2216171" y="6864031"/>
                  </a:lnTo>
                  <a:close/>
                </a:path>
                <a:path w="5555615" h="9254490">
                  <a:moveTo>
                    <a:pt x="2044139" y="7064403"/>
                  </a:moveTo>
                  <a:lnTo>
                    <a:pt x="1872108" y="7264762"/>
                  </a:lnTo>
                  <a:lnTo>
                    <a:pt x="2272839" y="7608825"/>
                  </a:lnTo>
                  <a:lnTo>
                    <a:pt x="2444871" y="7408467"/>
                  </a:lnTo>
                  <a:lnTo>
                    <a:pt x="2044139" y="7064403"/>
                  </a:lnTo>
                  <a:close/>
                </a:path>
                <a:path w="5555615" h="9254490">
                  <a:moveTo>
                    <a:pt x="1872108" y="7264762"/>
                  </a:moveTo>
                  <a:lnTo>
                    <a:pt x="1700076" y="7465134"/>
                  </a:lnTo>
                  <a:lnTo>
                    <a:pt x="2100807" y="7809198"/>
                  </a:lnTo>
                  <a:lnTo>
                    <a:pt x="2272839" y="7608825"/>
                  </a:lnTo>
                  <a:lnTo>
                    <a:pt x="1872108" y="7264762"/>
                  </a:lnTo>
                  <a:close/>
                </a:path>
                <a:path w="5555615" h="9254490">
                  <a:moveTo>
                    <a:pt x="1700076" y="7465134"/>
                  </a:moveTo>
                  <a:lnTo>
                    <a:pt x="1527030" y="7666507"/>
                  </a:lnTo>
                  <a:lnTo>
                    <a:pt x="1928775" y="8010571"/>
                  </a:lnTo>
                  <a:lnTo>
                    <a:pt x="2100807" y="7809198"/>
                  </a:lnTo>
                  <a:lnTo>
                    <a:pt x="1700076" y="7465134"/>
                  </a:lnTo>
                  <a:close/>
                </a:path>
                <a:path w="5555615" h="9254490">
                  <a:moveTo>
                    <a:pt x="1527030" y="7666507"/>
                  </a:moveTo>
                  <a:lnTo>
                    <a:pt x="1354998" y="7866880"/>
                  </a:lnTo>
                  <a:lnTo>
                    <a:pt x="1756744" y="8210930"/>
                  </a:lnTo>
                  <a:lnTo>
                    <a:pt x="1928775" y="8010571"/>
                  </a:lnTo>
                  <a:lnTo>
                    <a:pt x="1527030" y="7666507"/>
                  </a:lnTo>
                  <a:close/>
                </a:path>
                <a:path w="5555615" h="9254490">
                  <a:moveTo>
                    <a:pt x="1182966" y="8067239"/>
                  </a:moveTo>
                  <a:lnTo>
                    <a:pt x="1010935" y="8267611"/>
                  </a:lnTo>
                  <a:lnTo>
                    <a:pt x="1412680" y="8611661"/>
                  </a:lnTo>
                  <a:lnTo>
                    <a:pt x="1584712" y="8411302"/>
                  </a:lnTo>
                  <a:lnTo>
                    <a:pt x="1182966" y="8067239"/>
                  </a:lnTo>
                  <a:close/>
                </a:path>
              </a:pathLst>
            </a:custGeom>
            <a:ln w="7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6"/>
            <p:cNvSpPr/>
            <p:nvPr/>
          </p:nvSpPr>
          <p:spPr>
            <a:xfrm>
              <a:off x="689134" y="12330642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0" y="0"/>
                  </a:moveTo>
                  <a:lnTo>
                    <a:pt x="0" y="3042"/>
                  </a:lnTo>
                  <a:lnTo>
                    <a:pt x="2024" y="30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7"/>
            <p:cNvSpPr/>
            <p:nvPr/>
          </p:nvSpPr>
          <p:spPr>
            <a:xfrm>
              <a:off x="689134" y="12333684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2024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08"/>
            <p:cNvSpPr/>
            <p:nvPr/>
          </p:nvSpPr>
          <p:spPr>
            <a:xfrm>
              <a:off x="689127" y="12279033"/>
              <a:ext cx="86360" cy="55244"/>
            </a:xfrm>
            <a:custGeom>
              <a:avLst/>
              <a:gdLst/>
              <a:ahLst/>
              <a:cxnLst/>
              <a:rect l="l" t="t" r="r" b="b"/>
              <a:pathLst>
                <a:path w="86359" h="55245">
                  <a:moveTo>
                    <a:pt x="86017" y="6070"/>
                  </a:moveTo>
                  <a:lnTo>
                    <a:pt x="83997" y="3048"/>
                  </a:lnTo>
                  <a:lnTo>
                    <a:pt x="81965" y="0"/>
                  </a:lnTo>
                  <a:lnTo>
                    <a:pt x="0" y="47561"/>
                  </a:lnTo>
                  <a:lnTo>
                    <a:pt x="0" y="51612"/>
                  </a:lnTo>
                  <a:lnTo>
                    <a:pt x="2019" y="54660"/>
                  </a:lnTo>
                  <a:lnTo>
                    <a:pt x="86017" y="60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09"/>
            <p:cNvSpPr/>
            <p:nvPr/>
          </p:nvSpPr>
          <p:spPr>
            <a:xfrm>
              <a:off x="689134" y="12279031"/>
              <a:ext cx="86360" cy="55244"/>
            </a:xfrm>
            <a:custGeom>
              <a:avLst/>
              <a:gdLst/>
              <a:ahLst/>
              <a:cxnLst/>
              <a:rect l="l" t="t" r="r" b="b"/>
              <a:pathLst>
                <a:path w="86359" h="55245">
                  <a:moveTo>
                    <a:pt x="0" y="51610"/>
                  </a:moveTo>
                  <a:lnTo>
                    <a:pt x="2024" y="54653"/>
                  </a:lnTo>
                  <a:lnTo>
                    <a:pt x="86017" y="6071"/>
                  </a:lnTo>
                  <a:lnTo>
                    <a:pt x="83994" y="3042"/>
                  </a:lnTo>
                  <a:lnTo>
                    <a:pt x="81970" y="0"/>
                  </a:lnTo>
                </a:path>
                <a:path w="86359" h="55245">
                  <a:moveTo>
                    <a:pt x="81970" y="0"/>
                  </a:moveTo>
                  <a:lnTo>
                    <a:pt x="0" y="475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0"/>
            <p:cNvSpPr/>
            <p:nvPr/>
          </p:nvSpPr>
          <p:spPr>
            <a:xfrm>
              <a:off x="773128" y="12282073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0" y="0"/>
                  </a:moveTo>
                  <a:lnTo>
                    <a:pt x="2022" y="30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1"/>
            <p:cNvSpPr/>
            <p:nvPr/>
          </p:nvSpPr>
          <p:spPr>
            <a:xfrm>
              <a:off x="775151" y="12285102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2"/>
            <p:cNvSpPr/>
            <p:nvPr/>
          </p:nvSpPr>
          <p:spPr>
            <a:xfrm>
              <a:off x="771104" y="12212250"/>
              <a:ext cx="110489" cy="73025"/>
            </a:xfrm>
            <a:custGeom>
              <a:avLst/>
              <a:gdLst/>
              <a:ahLst/>
              <a:cxnLst/>
              <a:rect l="l" t="t" r="r" b="b"/>
              <a:pathLst>
                <a:path w="110490" h="73025">
                  <a:moveTo>
                    <a:pt x="106251" y="0"/>
                  </a:moveTo>
                  <a:lnTo>
                    <a:pt x="0" y="66781"/>
                  </a:lnTo>
                  <a:lnTo>
                    <a:pt x="2024" y="69824"/>
                  </a:lnTo>
                  <a:lnTo>
                    <a:pt x="4046" y="72852"/>
                  </a:lnTo>
                  <a:lnTo>
                    <a:pt x="110298" y="6071"/>
                  </a:lnTo>
                  <a:lnTo>
                    <a:pt x="1062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3"/>
            <p:cNvSpPr/>
            <p:nvPr/>
          </p:nvSpPr>
          <p:spPr>
            <a:xfrm>
              <a:off x="771104" y="12212250"/>
              <a:ext cx="110489" cy="73025"/>
            </a:xfrm>
            <a:custGeom>
              <a:avLst/>
              <a:gdLst/>
              <a:ahLst/>
              <a:cxnLst/>
              <a:rect l="l" t="t" r="r" b="b"/>
              <a:pathLst>
                <a:path w="110490" h="73025">
                  <a:moveTo>
                    <a:pt x="2024" y="69824"/>
                  </a:moveTo>
                  <a:lnTo>
                    <a:pt x="4046" y="72852"/>
                  </a:lnTo>
                  <a:lnTo>
                    <a:pt x="110298" y="6071"/>
                  </a:lnTo>
                  <a:lnTo>
                    <a:pt x="108276" y="3028"/>
                  </a:lnTo>
                  <a:lnTo>
                    <a:pt x="106251" y="0"/>
                  </a:lnTo>
                  <a:lnTo>
                    <a:pt x="0" y="66781"/>
                  </a:lnTo>
                  <a:lnTo>
                    <a:pt x="2024" y="6982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4"/>
            <p:cNvSpPr/>
            <p:nvPr/>
          </p:nvSpPr>
          <p:spPr>
            <a:xfrm>
              <a:off x="879380" y="12215278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0" y="0"/>
                  </a:moveTo>
                  <a:lnTo>
                    <a:pt x="2022" y="30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5"/>
            <p:cNvSpPr/>
            <p:nvPr/>
          </p:nvSpPr>
          <p:spPr>
            <a:xfrm>
              <a:off x="881403" y="12218321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6"/>
            <p:cNvSpPr/>
            <p:nvPr/>
          </p:nvSpPr>
          <p:spPr>
            <a:xfrm>
              <a:off x="877356" y="12143426"/>
              <a:ext cx="108585" cy="74930"/>
            </a:xfrm>
            <a:custGeom>
              <a:avLst/>
              <a:gdLst/>
              <a:ahLst/>
              <a:cxnLst/>
              <a:rect l="l" t="t" r="r" b="b"/>
              <a:pathLst>
                <a:path w="108584" h="74929">
                  <a:moveTo>
                    <a:pt x="104234" y="0"/>
                  </a:moveTo>
                  <a:lnTo>
                    <a:pt x="0" y="68823"/>
                  </a:lnTo>
                  <a:lnTo>
                    <a:pt x="2024" y="71852"/>
                  </a:lnTo>
                  <a:lnTo>
                    <a:pt x="4046" y="74894"/>
                  </a:lnTo>
                  <a:lnTo>
                    <a:pt x="108281" y="6071"/>
                  </a:lnTo>
                  <a:lnTo>
                    <a:pt x="1042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7"/>
            <p:cNvSpPr/>
            <p:nvPr/>
          </p:nvSpPr>
          <p:spPr>
            <a:xfrm>
              <a:off x="877356" y="12143426"/>
              <a:ext cx="108585" cy="74930"/>
            </a:xfrm>
            <a:custGeom>
              <a:avLst/>
              <a:gdLst/>
              <a:ahLst/>
              <a:cxnLst/>
              <a:rect l="l" t="t" r="r" b="b"/>
              <a:pathLst>
                <a:path w="108584" h="74929">
                  <a:moveTo>
                    <a:pt x="2024" y="71852"/>
                  </a:moveTo>
                  <a:lnTo>
                    <a:pt x="4046" y="74894"/>
                  </a:lnTo>
                  <a:lnTo>
                    <a:pt x="108281" y="6071"/>
                  </a:lnTo>
                  <a:lnTo>
                    <a:pt x="106257" y="3042"/>
                  </a:lnTo>
                  <a:lnTo>
                    <a:pt x="104234" y="0"/>
                  </a:lnTo>
                  <a:lnTo>
                    <a:pt x="0" y="68823"/>
                  </a:lnTo>
                  <a:lnTo>
                    <a:pt x="2024" y="718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18"/>
            <p:cNvSpPr/>
            <p:nvPr/>
          </p:nvSpPr>
          <p:spPr>
            <a:xfrm>
              <a:off x="983613" y="12146469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0" y="0"/>
                  </a:moveTo>
                  <a:lnTo>
                    <a:pt x="2024" y="3028"/>
                  </a:lnTo>
                  <a:lnTo>
                    <a:pt x="2024" y="2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19"/>
            <p:cNvSpPr/>
            <p:nvPr/>
          </p:nvSpPr>
          <p:spPr>
            <a:xfrm>
              <a:off x="985638" y="12148482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-505" y="507"/>
                  </a:moveTo>
                  <a:lnTo>
                    <a:pt x="505" y="5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0"/>
            <p:cNvSpPr/>
            <p:nvPr/>
          </p:nvSpPr>
          <p:spPr>
            <a:xfrm>
              <a:off x="981591" y="12071587"/>
              <a:ext cx="106680" cy="77470"/>
            </a:xfrm>
            <a:custGeom>
              <a:avLst/>
              <a:gdLst/>
              <a:ahLst/>
              <a:cxnLst/>
              <a:rect l="l" t="t" r="r" b="b"/>
              <a:pathLst>
                <a:path w="106680" h="77470">
                  <a:moveTo>
                    <a:pt x="102204" y="0"/>
                  </a:moveTo>
                  <a:lnTo>
                    <a:pt x="0" y="72852"/>
                  </a:lnTo>
                  <a:lnTo>
                    <a:pt x="2022" y="74881"/>
                  </a:lnTo>
                  <a:lnTo>
                    <a:pt x="4046" y="76895"/>
                  </a:lnTo>
                  <a:lnTo>
                    <a:pt x="106251" y="4042"/>
                  </a:lnTo>
                  <a:lnTo>
                    <a:pt x="1022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1"/>
            <p:cNvSpPr/>
            <p:nvPr/>
          </p:nvSpPr>
          <p:spPr>
            <a:xfrm>
              <a:off x="981591" y="12071587"/>
              <a:ext cx="106680" cy="77470"/>
            </a:xfrm>
            <a:custGeom>
              <a:avLst/>
              <a:gdLst/>
              <a:ahLst/>
              <a:cxnLst/>
              <a:rect l="l" t="t" r="r" b="b"/>
              <a:pathLst>
                <a:path w="106680" h="77470">
                  <a:moveTo>
                    <a:pt x="2022" y="74881"/>
                  </a:moveTo>
                  <a:lnTo>
                    <a:pt x="4046" y="76895"/>
                  </a:lnTo>
                  <a:lnTo>
                    <a:pt x="106251" y="4042"/>
                  </a:lnTo>
                  <a:lnTo>
                    <a:pt x="104229" y="2014"/>
                  </a:lnTo>
                  <a:lnTo>
                    <a:pt x="102204" y="0"/>
                  </a:lnTo>
                  <a:lnTo>
                    <a:pt x="0" y="72852"/>
                  </a:lnTo>
                  <a:lnTo>
                    <a:pt x="2022" y="7488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2"/>
            <p:cNvSpPr/>
            <p:nvPr/>
          </p:nvSpPr>
          <p:spPr>
            <a:xfrm>
              <a:off x="1085820" y="12073602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40" h="2540">
                  <a:moveTo>
                    <a:pt x="0" y="0"/>
                  </a:moveTo>
                  <a:lnTo>
                    <a:pt x="2022" y="20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3"/>
            <p:cNvSpPr/>
            <p:nvPr/>
          </p:nvSpPr>
          <p:spPr>
            <a:xfrm>
              <a:off x="1087843" y="12075630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4"/>
            <p:cNvSpPr/>
            <p:nvPr/>
          </p:nvSpPr>
          <p:spPr>
            <a:xfrm>
              <a:off x="1083796" y="11995679"/>
              <a:ext cx="103505" cy="80010"/>
            </a:xfrm>
            <a:custGeom>
              <a:avLst/>
              <a:gdLst/>
              <a:ahLst/>
              <a:cxnLst/>
              <a:rect l="l" t="t" r="r" b="b"/>
              <a:pathLst>
                <a:path w="103505" h="80009">
                  <a:moveTo>
                    <a:pt x="99169" y="0"/>
                  </a:moveTo>
                  <a:lnTo>
                    <a:pt x="0" y="75908"/>
                  </a:lnTo>
                  <a:lnTo>
                    <a:pt x="2024" y="77923"/>
                  </a:lnTo>
                  <a:lnTo>
                    <a:pt x="4046" y="79951"/>
                  </a:lnTo>
                  <a:lnTo>
                    <a:pt x="103216" y="4056"/>
                  </a:lnTo>
                  <a:lnTo>
                    <a:pt x="991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5"/>
            <p:cNvSpPr/>
            <p:nvPr/>
          </p:nvSpPr>
          <p:spPr>
            <a:xfrm>
              <a:off x="1083796" y="11995679"/>
              <a:ext cx="103505" cy="80010"/>
            </a:xfrm>
            <a:custGeom>
              <a:avLst/>
              <a:gdLst/>
              <a:ahLst/>
              <a:cxnLst/>
              <a:rect l="l" t="t" r="r" b="b"/>
              <a:pathLst>
                <a:path w="103505" h="80009">
                  <a:moveTo>
                    <a:pt x="2024" y="77923"/>
                  </a:moveTo>
                  <a:lnTo>
                    <a:pt x="4046" y="79951"/>
                  </a:lnTo>
                  <a:lnTo>
                    <a:pt x="103216" y="4056"/>
                  </a:lnTo>
                  <a:lnTo>
                    <a:pt x="101193" y="2028"/>
                  </a:lnTo>
                  <a:lnTo>
                    <a:pt x="99169" y="0"/>
                  </a:lnTo>
                  <a:lnTo>
                    <a:pt x="0" y="75908"/>
                  </a:lnTo>
                  <a:lnTo>
                    <a:pt x="2024" y="7792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6"/>
            <p:cNvSpPr/>
            <p:nvPr/>
          </p:nvSpPr>
          <p:spPr>
            <a:xfrm>
              <a:off x="1184989" y="11997706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40" h="2540">
                  <a:moveTo>
                    <a:pt x="0" y="0"/>
                  </a:moveTo>
                  <a:lnTo>
                    <a:pt x="2022" y="20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7"/>
            <p:cNvSpPr/>
            <p:nvPr/>
          </p:nvSpPr>
          <p:spPr>
            <a:xfrm>
              <a:off x="1187012" y="1199973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28"/>
            <p:cNvSpPr/>
            <p:nvPr/>
          </p:nvSpPr>
          <p:spPr>
            <a:xfrm>
              <a:off x="1182965" y="11916755"/>
              <a:ext cx="101600" cy="83185"/>
            </a:xfrm>
            <a:custGeom>
              <a:avLst/>
              <a:gdLst/>
              <a:ahLst/>
              <a:cxnLst/>
              <a:rect l="l" t="t" r="r" b="b"/>
              <a:pathLst>
                <a:path w="101600" h="83184">
                  <a:moveTo>
                    <a:pt x="97146" y="0"/>
                  </a:moveTo>
                  <a:lnTo>
                    <a:pt x="0" y="78923"/>
                  </a:lnTo>
                  <a:lnTo>
                    <a:pt x="2024" y="80952"/>
                  </a:lnTo>
                  <a:lnTo>
                    <a:pt x="4046" y="82980"/>
                  </a:lnTo>
                  <a:lnTo>
                    <a:pt x="101193" y="4042"/>
                  </a:lnTo>
                  <a:lnTo>
                    <a:pt x="971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29"/>
            <p:cNvSpPr/>
            <p:nvPr/>
          </p:nvSpPr>
          <p:spPr>
            <a:xfrm>
              <a:off x="1182965" y="11916755"/>
              <a:ext cx="101600" cy="83185"/>
            </a:xfrm>
            <a:custGeom>
              <a:avLst/>
              <a:gdLst/>
              <a:ahLst/>
              <a:cxnLst/>
              <a:rect l="l" t="t" r="r" b="b"/>
              <a:pathLst>
                <a:path w="101600" h="83184">
                  <a:moveTo>
                    <a:pt x="2024" y="80952"/>
                  </a:moveTo>
                  <a:lnTo>
                    <a:pt x="4046" y="82980"/>
                  </a:lnTo>
                  <a:lnTo>
                    <a:pt x="101193" y="4042"/>
                  </a:lnTo>
                  <a:lnTo>
                    <a:pt x="99170" y="2028"/>
                  </a:lnTo>
                  <a:lnTo>
                    <a:pt x="97146" y="0"/>
                  </a:lnTo>
                  <a:lnTo>
                    <a:pt x="0" y="78923"/>
                  </a:lnTo>
                  <a:lnTo>
                    <a:pt x="2024" y="809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0"/>
            <p:cNvSpPr/>
            <p:nvPr/>
          </p:nvSpPr>
          <p:spPr>
            <a:xfrm>
              <a:off x="1282136" y="11918782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40" h="2540">
                  <a:moveTo>
                    <a:pt x="0" y="0"/>
                  </a:moveTo>
                  <a:lnTo>
                    <a:pt x="2022" y="2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1"/>
            <p:cNvSpPr/>
            <p:nvPr/>
          </p:nvSpPr>
          <p:spPr>
            <a:xfrm>
              <a:off x="1284159" y="11920797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2"/>
            <p:cNvSpPr/>
            <p:nvPr/>
          </p:nvSpPr>
          <p:spPr>
            <a:xfrm>
              <a:off x="1280112" y="11834788"/>
              <a:ext cx="99695" cy="86360"/>
            </a:xfrm>
            <a:custGeom>
              <a:avLst/>
              <a:gdLst/>
              <a:ahLst/>
              <a:cxnLst/>
              <a:rect l="l" t="t" r="r" b="b"/>
              <a:pathLst>
                <a:path w="99694" h="86359">
                  <a:moveTo>
                    <a:pt x="95127" y="0"/>
                  </a:moveTo>
                  <a:lnTo>
                    <a:pt x="0" y="81966"/>
                  </a:lnTo>
                  <a:lnTo>
                    <a:pt x="2024" y="83994"/>
                  </a:lnTo>
                  <a:lnTo>
                    <a:pt x="4046" y="86009"/>
                  </a:lnTo>
                  <a:lnTo>
                    <a:pt x="99170" y="4042"/>
                  </a:lnTo>
                  <a:lnTo>
                    <a:pt x="951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3"/>
            <p:cNvSpPr/>
            <p:nvPr/>
          </p:nvSpPr>
          <p:spPr>
            <a:xfrm>
              <a:off x="1280112" y="11834788"/>
              <a:ext cx="99695" cy="86360"/>
            </a:xfrm>
            <a:custGeom>
              <a:avLst/>
              <a:gdLst/>
              <a:ahLst/>
              <a:cxnLst/>
              <a:rect l="l" t="t" r="r" b="b"/>
              <a:pathLst>
                <a:path w="99694" h="86359">
                  <a:moveTo>
                    <a:pt x="2024" y="83994"/>
                  </a:moveTo>
                  <a:lnTo>
                    <a:pt x="4046" y="86009"/>
                  </a:lnTo>
                  <a:lnTo>
                    <a:pt x="99170" y="4042"/>
                  </a:lnTo>
                  <a:lnTo>
                    <a:pt x="97156" y="2014"/>
                  </a:lnTo>
                  <a:lnTo>
                    <a:pt x="95127" y="0"/>
                  </a:lnTo>
                  <a:lnTo>
                    <a:pt x="0" y="81966"/>
                  </a:lnTo>
                  <a:lnTo>
                    <a:pt x="2024" y="839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4"/>
            <p:cNvSpPr/>
            <p:nvPr/>
          </p:nvSpPr>
          <p:spPr>
            <a:xfrm>
              <a:off x="1375240" y="1183377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028" y="0"/>
                  </a:moveTo>
                  <a:lnTo>
                    <a:pt x="0" y="1014"/>
                  </a:lnTo>
                  <a:lnTo>
                    <a:pt x="2028" y="3028"/>
                  </a:lnTo>
                  <a:lnTo>
                    <a:pt x="4042" y="5056"/>
                  </a:lnTo>
                  <a:lnTo>
                    <a:pt x="5056" y="2028"/>
                  </a:lnTo>
                  <a:lnTo>
                    <a:pt x="30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5"/>
            <p:cNvSpPr/>
            <p:nvPr/>
          </p:nvSpPr>
          <p:spPr>
            <a:xfrm>
              <a:off x="1375240" y="1183377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1014"/>
                  </a:moveTo>
                  <a:lnTo>
                    <a:pt x="3028" y="0"/>
                  </a:lnTo>
                  <a:lnTo>
                    <a:pt x="5056" y="2028"/>
                  </a:lnTo>
                  <a:lnTo>
                    <a:pt x="4042" y="50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6"/>
            <p:cNvSpPr/>
            <p:nvPr/>
          </p:nvSpPr>
          <p:spPr>
            <a:xfrm>
              <a:off x="689134" y="12453078"/>
              <a:ext cx="1270" cy="3175"/>
            </a:xfrm>
            <a:custGeom>
              <a:avLst/>
              <a:gdLst/>
              <a:ahLst/>
              <a:cxnLst/>
              <a:rect l="l" t="t" r="r" b="b"/>
              <a:pathLst>
                <a:path w="1270" h="3175">
                  <a:moveTo>
                    <a:pt x="0" y="0"/>
                  </a:moveTo>
                  <a:lnTo>
                    <a:pt x="0" y="3042"/>
                  </a:lnTo>
                  <a:lnTo>
                    <a:pt x="1012" y="30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7"/>
            <p:cNvSpPr/>
            <p:nvPr/>
          </p:nvSpPr>
          <p:spPr>
            <a:xfrm>
              <a:off x="689134" y="12456120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70">
                  <a:moveTo>
                    <a:pt x="101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38"/>
            <p:cNvSpPr/>
            <p:nvPr/>
          </p:nvSpPr>
          <p:spPr>
            <a:xfrm>
              <a:off x="689127" y="12407556"/>
              <a:ext cx="77470" cy="48895"/>
            </a:xfrm>
            <a:custGeom>
              <a:avLst/>
              <a:gdLst/>
              <a:ahLst/>
              <a:cxnLst/>
              <a:rect l="l" t="t" r="r" b="b"/>
              <a:pathLst>
                <a:path w="77470" h="48895">
                  <a:moveTo>
                    <a:pt x="76911" y="6070"/>
                  </a:moveTo>
                  <a:lnTo>
                    <a:pt x="75895" y="3035"/>
                  </a:lnTo>
                  <a:lnTo>
                    <a:pt x="74879" y="0"/>
                  </a:lnTo>
                  <a:lnTo>
                    <a:pt x="0" y="41478"/>
                  </a:lnTo>
                  <a:lnTo>
                    <a:pt x="0" y="45529"/>
                  </a:lnTo>
                  <a:lnTo>
                    <a:pt x="1016" y="48564"/>
                  </a:lnTo>
                  <a:lnTo>
                    <a:pt x="76911" y="60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39"/>
            <p:cNvSpPr/>
            <p:nvPr/>
          </p:nvSpPr>
          <p:spPr>
            <a:xfrm>
              <a:off x="689134" y="12407551"/>
              <a:ext cx="77470" cy="48895"/>
            </a:xfrm>
            <a:custGeom>
              <a:avLst/>
              <a:gdLst/>
              <a:ahLst/>
              <a:cxnLst/>
              <a:rect l="l" t="t" r="r" b="b"/>
              <a:pathLst>
                <a:path w="77470" h="48895">
                  <a:moveTo>
                    <a:pt x="0" y="45526"/>
                  </a:moveTo>
                  <a:lnTo>
                    <a:pt x="1012" y="48568"/>
                  </a:lnTo>
                  <a:lnTo>
                    <a:pt x="76912" y="6071"/>
                  </a:lnTo>
                  <a:lnTo>
                    <a:pt x="75893" y="3028"/>
                  </a:lnTo>
                  <a:lnTo>
                    <a:pt x="74882" y="0"/>
                  </a:lnTo>
                </a:path>
                <a:path w="77470" h="48895">
                  <a:moveTo>
                    <a:pt x="74882" y="0"/>
                  </a:moveTo>
                  <a:lnTo>
                    <a:pt x="0" y="4148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0"/>
            <p:cNvSpPr/>
            <p:nvPr/>
          </p:nvSpPr>
          <p:spPr>
            <a:xfrm>
              <a:off x="765028" y="12410580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0" y="0"/>
                  </a:moveTo>
                  <a:lnTo>
                    <a:pt x="1018" y="3042"/>
                  </a:lnTo>
                  <a:lnTo>
                    <a:pt x="2029" y="30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1"/>
            <p:cNvSpPr/>
            <p:nvPr/>
          </p:nvSpPr>
          <p:spPr>
            <a:xfrm>
              <a:off x="766046" y="12413623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70">
                  <a:moveTo>
                    <a:pt x="0" y="0"/>
                  </a:moveTo>
                  <a:lnTo>
                    <a:pt x="10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2"/>
            <p:cNvSpPr/>
            <p:nvPr/>
          </p:nvSpPr>
          <p:spPr>
            <a:xfrm>
              <a:off x="763005" y="12341770"/>
              <a:ext cx="112395" cy="72390"/>
            </a:xfrm>
            <a:custGeom>
              <a:avLst/>
              <a:gdLst/>
              <a:ahLst/>
              <a:cxnLst/>
              <a:rect l="l" t="t" r="r" b="b"/>
              <a:pathLst>
                <a:path w="112394" h="72390">
                  <a:moveTo>
                    <a:pt x="108281" y="0"/>
                  </a:moveTo>
                  <a:lnTo>
                    <a:pt x="0" y="65781"/>
                  </a:lnTo>
                  <a:lnTo>
                    <a:pt x="2022" y="68809"/>
                  </a:lnTo>
                  <a:lnTo>
                    <a:pt x="4052" y="71852"/>
                  </a:lnTo>
                  <a:lnTo>
                    <a:pt x="112328" y="6071"/>
                  </a:lnTo>
                  <a:lnTo>
                    <a:pt x="1082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3"/>
            <p:cNvSpPr/>
            <p:nvPr/>
          </p:nvSpPr>
          <p:spPr>
            <a:xfrm>
              <a:off x="763005" y="12341770"/>
              <a:ext cx="112395" cy="72390"/>
            </a:xfrm>
            <a:custGeom>
              <a:avLst/>
              <a:gdLst/>
              <a:ahLst/>
              <a:cxnLst/>
              <a:rect l="l" t="t" r="r" b="b"/>
              <a:pathLst>
                <a:path w="112394" h="72390">
                  <a:moveTo>
                    <a:pt x="2022" y="68809"/>
                  </a:moveTo>
                  <a:lnTo>
                    <a:pt x="4052" y="71852"/>
                  </a:lnTo>
                  <a:lnTo>
                    <a:pt x="112328" y="6071"/>
                  </a:lnTo>
                  <a:lnTo>
                    <a:pt x="110304" y="3042"/>
                  </a:lnTo>
                  <a:lnTo>
                    <a:pt x="108281" y="0"/>
                  </a:lnTo>
                  <a:lnTo>
                    <a:pt x="0" y="65781"/>
                  </a:lnTo>
                  <a:lnTo>
                    <a:pt x="2022" y="6880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4"/>
            <p:cNvSpPr/>
            <p:nvPr/>
          </p:nvSpPr>
          <p:spPr>
            <a:xfrm>
              <a:off x="873309" y="12344812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0" y="0"/>
                  </a:moveTo>
                  <a:lnTo>
                    <a:pt x="2024" y="30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5"/>
            <p:cNvSpPr/>
            <p:nvPr/>
          </p:nvSpPr>
          <p:spPr>
            <a:xfrm>
              <a:off x="875333" y="12347842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6"/>
            <p:cNvSpPr/>
            <p:nvPr/>
          </p:nvSpPr>
          <p:spPr>
            <a:xfrm>
              <a:off x="871286" y="12272960"/>
              <a:ext cx="110489" cy="74930"/>
            </a:xfrm>
            <a:custGeom>
              <a:avLst/>
              <a:gdLst/>
              <a:ahLst/>
              <a:cxnLst/>
              <a:rect l="l" t="t" r="r" b="b"/>
              <a:pathLst>
                <a:path w="110490" h="74929">
                  <a:moveTo>
                    <a:pt x="106251" y="0"/>
                  </a:moveTo>
                  <a:lnTo>
                    <a:pt x="0" y="68809"/>
                  </a:lnTo>
                  <a:lnTo>
                    <a:pt x="2022" y="71852"/>
                  </a:lnTo>
                  <a:lnTo>
                    <a:pt x="4046" y="74881"/>
                  </a:lnTo>
                  <a:lnTo>
                    <a:pt x="110304" y="6071"/>
                  </a:lnTo>
                  <a:lnTo>
                    <a:pt x="1062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7"/>
            <p:cNvSpPr/>
            <p:nvPr/>
          </p:nvSpPr>
          <p:spPr>
            <a:xfrm>
              <a:off x="871286" y="12272960"/>
              <a:ext cx="110489" cy="74930"/>
            </a:xfrm>
            <a:custGeom>
              <a:avLst/>
              <a:gdLst/>
              <a:ahLst/>
              <a:cxnLst/>
              <a:rect l="l" t="t" r="r" b="b"/>
              <a:pathLst>
                <a:path w="110490" h="74929">
                  <a:moveTo>
                    <a:pt x="2022" y="71852"/>
                  </a:moveTo>
                  <a:lnTo>
                    <a:pt x="4046" y="74881"/>
                  </a:lnTo>
                  <a:lnTo>
                    <a:pt x="110304" y="6071"/>
                  </a:lnTo>
                  <a:lnTo>
                    <a:pt x="108280" y="3042"/>
                  </a:lnTo>
                  <a:lnTo>
                    <a:pt x="106251" y="0"/>
                  </a:lnTo>
                  <a:lnTo>
                    <a:pt x="0" y="68809"/>
                  </a:lnTo>
                  <a:lnTo>
                    <a:pt x="2022" y="718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48"/>
            <p:cNvSpPr/>
            <p:nvPr/>
          </p:nvSpPr>
          <p:spPr>
            <a:xfrm>
              <a:off x="979567" y="12276003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0" y="0"/>
                  </a:moveTo>
                  <a:lnTo>
                    <a:pt x="2024" y="3028"/>
                  </a:lnTo>
                  <a:lnTo>
                    <a:pt x="2024" y="2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49"/>
            <p:cNvSpPr/>
            <p:nvPr/>
          </p:nvSpPr>
          <p:spPr>
            <a:xfrm>
              <a:off x="981591" y="12278017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-505" y="507"/>
                  </a:moveTo>
                  <a:lnTo>
                    <a:pt x="505" y="50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0"/>
            <p:cNvSpPr/>
            <p:nvPr/>
          </p:nvSpPr>
          <p:spPr>
            <a:xfrm>
              <a:off x="977538" y="12202122"/>
              <a:ext cx="108585" cy="76200"/>
            </a:xfrm>
            <a:custGeom>
              <a:avLst/>
              <a:gdLst/>
              <a:ahLst/>
              <a:cxnLst/>
              <a:rect l="l" t="t" r="r" b="b"/>
              <a:pathLst>
                <a:path w="108584" h="76200">
                  <a:moveTo>
                    <a:pt x="104233" y="0"/>
                  </a:moveTo>
                  <a:lnTo>
                    <a:pt x="0" y="71852"/>
                  </a:lnTo>
                  <a:lnTo>
                    <a:pt x="2028" y="73880"/>
                  </a:lnTo>
                  <a:lnTo>
                    <a:pt x="4052" y="75895"/>
                  </a:lnTo>
                  <a:lnTo>
                    <a:pt x="108281" y="4042"/>
                  </a:lnTo>
                  <a:lnTo>
                    <a:pt x="1042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1"/>
            <p:cNvSpPr/>
            <p:nvPr/>
          </p:nvSpPr>
          <p:spPr>
            <a:xfrm>
              <a:off x="977538" y="12202122"/>
              <a:ext cx="108585" cy="76200"/>
            </a:xfrm>
            <a:custGeom>
              <a:avLst/>
              <a:gdLst/>
              <a:ahLst/>
              <a:cxnLst/>
              <a:rect l="l" t="t" r="r" b="b"/>
              <a:pathLst>
                <a:path w="108584" h="76200">
                  <a:moveTo>
                    <a:pt x="2028" y="73880"/>
                  </a:moveTo>
                  <a:lnTo>
                    <a:pt x="4052" y="75895"/>
                  </a:lnTo>
                  <a:lnTo>
                    <a:pt x="108281" y="4042"/>
                  </a:lnTo>
                  <a:lnTo>
                    <a:pt x="106257" y="2028"/>
                  </a:lnTo>
                  <a:lnTo>
                    <a:pt x="104233" y="0"/>
                  </a:lnTo>
                  <a:lnTo>
                    <a:pt x="0" y="71852"/>
                  </a:lnTo>
                  <a:lnTo>
                    <a:pt x="2028" y="7388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2"/>
            <p:cNvSpPr/>
            <p:nvPr/>
          </p:nvSpPr>
          <p:spPr>
            <a:xfrm>
              <a:off x="1083796" y="12204150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40" h="2540">
                  <a:moveTo>
                    <a:pt x="0" y="0"/>
                  </a:moveTo>
                  <a:lnTo>
                    <a:pt x="2024" y="2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3"/>
            <p:cNvSpPr/>
            <p:nvPr/>
          </p:nvSpPr>
          <p:spPr>
            <a:xfrm>
              <a:off x="1085820" y="1220616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4"/>
            <p:cNvSpPr/>
            <p:nvPr/>
          </p:nvSpPr>
          <p:spPr>
            <a:xfrm>
              <a:off x="1081771" y="12127241"/>
              <a:ext cx="106680" cy="79375"/>
            </a:xfrm>
            <a:custGeom>
              <a:avLst/>
              <a:gdLst/>
              <a:ahLst/>
              <a:cxnLst/>
              <a:rect l="l" t="t" r="r" b="b"/>
              <a:pathLst>
                <a:path w="106680" h="79375">
                  <a:moveTo>
                    <a:pt x="102206" y="0"/>
                  </a:moveTo>
                  <a:lnTo>
                    <a:pt x="0" y="74881"/>
                  </a:lnTo>
                  <a:lnTo>
                    <a:pt x="2024" y="76909"/>
                  </a:lnTo>
                  <a:lnTo>
                    <a:pt x="4048" y="78923"/>
                  </a:lnTo>
                  <a:lnTo>
                    <a:pt x="106253" y="4042"/>
                  </a:lnTo>
                  <a:lnTo>
                    <a:pt x="1022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5"/>
            <p:cNvSpPr/>
            <p:nvPr/>
          </p:nvSpPr>
          <p:spPr>
            <a:xfrm>
              <a:off x="1081771" y="12127241"/>
              <a:ext cx="106680" cy="79375"/>
            </a:xfrm>
            <a:custGeom>
              <a:avLst/>
              <a:gdLst/>
              <a:ahLst/>
              <a:cxnLst/>
              <a:rect l="l" t="t" r="r" b="b"/>
              <a:pathLst>
                <a:path w="106680" h="79375">
                  <a:moveTo>
                    <a:pt x="2024" y="76909"/>
                  </a:moveTo>
                  <a:lnTo>
                    <a:pt x="4048" y="78923"/>
                  </a:lnTo>
                  <a:lnTo>
                    <a:pt x="106253" y="4042"/>
                  </a:lnTo>
                  <a:lnTo>
                    <a:pt x="104229" y="2028"/>
                  </a:lnTo>
                  <a:lnTo>
                    <a:pt x="102206" y="0"/>
                  </a:lnTo>
                  <a:lnTo>
                    <a:pt x="0" y="74881"/>
                  </a:lnTo>
                  <a:lnTo>
                    <a:pt x="2024" y="7690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6"/>
            <p:cNvSpPr/>
            <p:nvPr/>
          </p:nvSpPr>
          <p:spPr>
            <a:xfrm>
              <a:off x="1186001" y="12129269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40" h="2540">
                  <a:moveTo>
                    <a:pt x="0" y="0"/>
                  </a:moveTo>
                  <a:lnTo>
                    <a:pt x="2024" y="2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7"/>
            <p:cNvSpPr/>
            <p:nvPr/>
          </p:nvSpPr>
          <p:spPr>
            <a:xfrm>
              <a:off x="1188025" y="1213128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58"/>
            <p:cNvSpPr/>
            <p:nvPr/>
          </p:nvSpPr>
          <p:spPr>
            <a:xfrm>
              <a:off x="1183978" y="12048303"/>
              <a:ext cx="103505" cy="83185"/>
            </a:xfrm>
            <a:custGeom>
              <a:avLst/>
              <a:gdLst/>
              <a:ahLst/>
              <a:cxnLst/>
              <a:rect l="l" t="t" r="r" b="b"/>
              <a:pathLst>
                <a:path w="103505" h="83184">
                  <a:moveTo>
                    <a:pt x="99169" y="0"/>
                  </a:moveTo>
                  <a:lnTo>
                    <a:pt x="0" y="78937"/>
                  </a:lnTo>
                  <a:lnTo>
                    <a:pt x="2022" y="80965"/>
                  </a:lnTo>
                  <a:lnTo>
                    <a:pt x="4046" y="82980"/>
                  </a:lnTo>
                  <a:lnTo>
                    <a:pt x="103221" y="4042"/>
                  </a:lnTo>
                  <a:lnTo>
                    <a:pt x="991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59"/>
            <p:cNvSpPr/>
            <p:nvPr/>
          </p:nvSpPr>
          <p:spPr>
            <a:xfrm>
              <a:off x="1183978" y="12048303"/>
              <a:ext cx="103505" cy="83185"/>
            </a:xfrm>
            <a:custGeom>
              <a:avLst/>
              <a:gdLst/>
              <a:ahLst/>
              <a:cxnLst/>
              <a:rect l="l" t="t" r="r" b="b"/>
              <a:pathLst>
                <a:path w="103505" h="83184">
                  <a:moveTo>
                    <a:pt x="2022" y="80965"/>
                  </a:moveTo>
                  <a:lnTo>
                    <a:pt x="4046" y="82980"/>
                  </a:lnTo>
                  <a:lnTo>
                    <a:pt x="103221" y="4042"/>
                  </a:lnTo>
                  <a:lnTo>
                    <a:pt x="101192" y="2028"/>
                  </a:lnTo>
                  <a:lnTo>
                    <a:pt x="99169" y="0"/>
                  </a:lnTo>
                  <a:lnTo>
                    <a:pt x="0" y="78937"/>
                  </a:lnTo>
                  <a:lnTo>
                    <a:pt x="2022" y="8096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0"/>
            <p:cNvSpPr/>
            <p:nvPr/>
          </p:nvSpPr>
          <p:spPr>
            <a:xfrm>
              <a:off x="1285170" y="12050332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40" h="2540">
                  <a:moveTo>
                    <a:pt x="0" y="0"/>
                  </a:moveTo>
                  <a:lnTo>
                    <a:pt x="2029" y="2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1"/>
            <p:cNvSpPr/>
            <p:nvPr/>
          </p:nvSpPr>
          <p:spPr>
            <a:xfrm>
              <a:off x="1287200" y="1205234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2"/>
            <p:cNvSpPr/>
            <p:nvPr/>
          </p:nvSpPr>
          <p:spPr>
            <a:xfrm>
              <a:off x="1283147" y="11966337"/>
              <a:ext cx="101600" cy="86360"/>
            </a:xfrm>
            <a:custGeom>
              <a:avLst/>
              <a:gdLst/>
              <a:ahLst/>
              <a:cxnLst/>
              <a:rect l="l" t="t" r="r" b="b"/>
              <a:pathLst>
                <a:path w="101600" h="86359">
                  <a:moveTo>
                    <a:pt x="97149" y="0"/>
                  </a:moveTo>
                  <a:lnTo>
                    <a:pt x="0" y="81966"/>
                  </a:lnTo>
                  <a:lnTo>
                    <a:pt x="2022" y="83994"/>
                  </a:lnTo>
                  <a:lnTo>
                    <a:pt x="4052" y="86009"/>
                  </a:lnTo>
                  <a:lnTo>
                    <a:pt x="101192" y="4056"/>
                  </a:lnTo>
                  <a:lnTo>
                    <a:pt x="971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3"/>
            <p:cNvSpPr/>
            <p:nvPr/>
          </p:nvSpPr>
          <p:spPr>
            <a:xfrm>
              <a:off x="1283147" y="11966337"/>
              <a:ext cx="101600" cy="86360"/>
            </a:xfrm>
            <a:custGeom>
              <a:avLst/>
              <a:gdLst/>
              <a:ahLst/>
              <a:cxnLst/>
              <a:rect l="l" t="t" r="r" b="b"/>
              <a:pathLst>
                <a:path w="101600" h="86359">
                  <a:moveTo>
                    <a:pt x="2022" y="83994"/>
                  </a:moveTo>
                  <a:lnTo>
                    <a:pt x="4052" y="86009"/>
                  </a:lnTo>
                  <a:lnTo>
                    <a:pt x="101192" y="4056"/>
                  </a:lnTo>
                  <a:lnTo>
                    <a:pt x="99177" y="2028"/>
                  </a:lnTo>
                  <a:lnTo>
                    <a:pt x="97149" y="0"/>
                  </a:lnTo>
                  <a:lnTo>
                    <a:pt x="0" y="81966"/>
                  </a:lnTo>
                  <a:lnTo>
                    <a:pt x="2022" y="839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4"/>
            <p:cNvSpPr/>
            <p:nvPr/>
          </p:nvSpPr>
          <p:spPr>
            <a:xfrm>
              <a:off x="1382325" y="11968365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40" h="2540">
                  <a:moveTo>
                    <a:pt x="0" y="0"/>
                  </a:moveTo>
                  <a:lnTo>
                    <a:pt x="2014" y="20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5"/>
            <p:cNvSpPr/>
            <p:nvPr/>
          </p:nvSpPr>
          <p:spPr>
            <a:xfrm>
              <a:off x="1384339" y="1197039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6"/>
            <p:cNvSpPr/>
            <p:nvPr/>
          </p:nvSpPr>
          <p:spPr>
            <a:xfrm>
              <a:off x="1380297" y="11882343"/>
              <a:ext cx="99695" cy="88265"/>
            </a:xfrm>
            <a:custGeom>
              <a:avLst/>
              <a:gdLst/>
              <a:ahLst/>
              <a:cxnLst/>
              <a:rect l="l" t="t" r="r" b="b"/>
              <a:pathLst>
                <a:path w="99694" h="88265">
                  <a:moveTo>
                    <a:pt x="95122" y="0"/>
                  </a:moveTo>
                  <a:lnTo>
                    <a:pt x="0" y="83994"/>
                  </a:lnTo>
                  <a:lnTo>
                    <a:pt x="2028" y="86022"/>
                  </a:lnTo>
                  <a:lnTo>
                    <a:pt x="4042" y="88050"/>
                  </a:lnTo>
                  <a:lnTo>
                    <a:pt x="99165" y="4056"/>
                  </a:lnTo>
                  <a:lnTo>
                    <a:pt x="951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7"/>
            <p:cNvSpPr/>
            <p:nvPr/>
          </p:nvSpPr>
          <p:spPr>
            <a:xfrm>
              <a:off x="1380297" y="11882343"/>
              <a:ext cx="99695" cy="88265"/>
            </a:xfrm>
            <a:custGeom>
              <a:avLst/>
              <a:gdLst/>
              <a:ahLst/>
              <a:cxnLst/>
              <a:rect l="l" t="t" r="r" b="b"/>
              <a:pathLst>
                <a:path w="99694" h="88265">
                  <a:moveTo>
                    <a:pt x="2028" y="86022"/>
                  </a:moveTo>
                  <a:lnTo>
                    <a:pt x="4042" y="88050"/>
                  </a:lnTo>
                  <a:lnTo>
                    <a:pt x="99165" y="4056"/>
                  </a:lnTo>
                  <a:lnTo>
                    <a:pt x="97150" y="2028"/>
                  </a:lnTo>
                  <a:lnTo>
                    <a:pt x="95122" y="0"/>
                  </a:lnTo>
                  <a:lnTo>
                    <a:pt x="0" y="83994"/>
                  </a:lnTo>
                  <a:lnTo>
                    <a:pt x="2028" y="8602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68"/>
            <p:cNvSpPr/>
            <p:nvPr/>
          </p:nvSpPr>
          <p:spPr>
            <a:xfrm>
              <a:off x="1475419" y="1188134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3042" y="0"/>
                  </a:moveTo>
                  <a:lnTo>
                    <a:pt x="0" y="1000"/>
                  </a:lnTo>
                  <a:lnTo>
                    <a:pt x="4042" y="5056"/>
                  </a:lnTo>
                  <a:lnTo>
                    <a:pt x="5056" y="2014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69"/>
            <p:cNvSpPr/>
            <p:nvPr/>
          </p:nvSpPr>
          <p:spPr>
            <a:xfrm>
              <a:off x="1475419" y="1188134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1000"/>
                  </a:moveTo>
                  <a:lnTo>
                    <a:pt x="3042" y="0"/>
                  </a:lnTo>
                  <a:lnTo>
                    <a:pt x="5056" y="2014"/>
                  </a:lnTo>
                  <a:lnTo>
                    <a:pt x="4042" y="50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0"/>
            <p:cNvSpPr/>
            <p:nvPr/>
          </p:nvSpPr>
          <p:spPr>
            <a:xfrm>
              <a:off x="1603939" y="12400466"/>
              <a:ext cx="1985645" cy="1757045"/>
            </a:xfrm>
            <a:custGeom>
              <a:avLst/>
              <a:gdLst/>
              <a:ahLst/>
              <a:cxnLst/>
              <a:rect l="l" t="t" r="r" b="b"/>
              <a:pathLst>
                <a:path w="1985645" h="1757044">
                  <a:moveTo>
                    <a:pt x="572763" y="345077"/>
                  </a:moveTo>
                  <a:lnTo>
                    <a:pt x="400731" y="545436"/>
                  </a:lnTo>
                  <a:lnTo>
                    <a:pt x="802476" y="889500"/>
                  </a:lnTo>
                  <a:lnTo>
                    <a:pt x="974508" y="689141"/>
                  </a:lnTo>
                  <a:lnTo>
                    <a:pt x="572763" y="345077"/>
                  </a:lnTo>
                  <a:close/>
                </a:path>
                <a:path w="1985645" h="1757044">
                  <a:moveTo>
                    <a:pt x="172031" y="0"/>
                  </a:moveTo>
                  <a:lnTo>
                    <a:pt x="0" y="201372"/>
                  </a:lnTo>
                  <a:lnTo>
                    <a:pt x="400731" y="545436"/>
                  </a:lnTo>
                  <a:lnTo>
                    <a:pt x="572763" y="345077"/>
                  </a:lnTo>
                  <a:lnTo>
                    <a:pt x="172031" y="0"/>
                  </a:lnTo>
                  <a:close/>
                </a:path>
                <a:path w="1985645" h="1757044">
                  <a:moveTo>
                    <a:pt x="1584712" y="1212308"/>
                  </a:moveTo>
                  <a:lnTo>
                    <a:pt x="1412680" y="1412680"/>
                  </a:lnTo>
                  <a:lnTo>
                    <a:pt x="1813412" y="1756744"/>
                  </a:lnTo>
                  <a:lnTo>
                    <a:pt x="1985443" y="1556385"/>
                  </a:lnTo>
                  <a:lnTo>
                    <a:pt x="1584712" y="1212308"/>
                  </a:lnTo>
                  <a:close/>
                </a:path>
                <a:path w="1985645" h="1757044">
                  <a:moveTo>
                    <a:pt x="1182966" y="868258"/>
                  </a:moveTo>
                  <a:lnTo>
                    <a:pt x="1010935" y="1068617"/>
                  </a:lnTo>
                  <a:lnTo>
                    <a:pt x="1412680" y="1412680"/>
                  </a:lnTo>
                  <a:lnTo>
                    <a:pt x="1584712" y="1212308"/>
                  </a:lnTo>
                  <a:lnTo>
                    <a:pt x="1182966" y="868258"/>
                  </a:lnTo>
                  <a:close/>
                </a:path>
              </a:pathLst>
            </a:custGeom>
            <a:ln w="7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1"/>
            <p:cNvSpPr/>
            <p:nvPr/>
          </p:nvSpPr>
          <p:spPr>
            <a:xfrm>
              <a:off x="8889971" y="8055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3042" y="0"/>
                  </a:moveTo>
                  <a:lnTo>
                    <a:pt x="0" y="1096"/>
                  </a:lnTo>
                  <a:lnTo>
                    <a:pt x="2028" y="3014"/>
                  </a:lnTo>
                  <a:lnTo>
                    <a:pt x="4056" y="5070"/>
                  </a:lnTo>
                  <a:lnTo>
                    <a:pt x="5070" y="2055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2"/>
            <p:cNvSpPr/>
            <p:nvPr/>
          </p:nvSpPr>
          <p:spPr>
            <a:xfrm>
              <a:off x="8889971" y="8055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1096"/>
                  </a:moveTo>
                  <a:lnTo>
                    <a:pt x="3042" y="0"/>
                  </a:lnTo>
                  <a:lnTo>
                    <a:pt x="5070" y="2055"/>
                  </a:lnTo>
                  <a:lnTo>
                    <a:pt x="4056" y="50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3"/>
            <p:cNvSpPr/>
            <p:nvPr/>
          </p:nvSpPr>
          <p:spPr>
            <a:xfrm>
              <a:off x="4901884" y="806610"/>
              <a:ext cx="3992245" cy="4650105"/>
            </a:xfrm>
            <a:custGeom>
              <a:avLst/>
              <a:gdLst/>
              <a:ahLst/>
              <a:cxnLst/>
              <a:rect l="l" t="t" r="r" b="b"/>
              <a:pathLst>
                <a:path w="3992245" h="4650105">
                  <a:moveTo>
                    <a:pt x="3988086" y="0"/>
                  </a:moveTo>
                  <a:lnTo>
                    <a:pt x="0" y="4645803"/>
                  </a:lnTo>
                  <a:lnTo>
                    <a:pt x="4042" y="4649915"/>
                  </a:lnTo>
                  <a:lnTo>
                    <a:pt x="3992143" y="3974"/>
                  </a:lnTo>
                  <a:lnTo>
                    <a:pt x="3990114" y="1918"/>
                  </a:lnTo>
                  <a:lnTo>
                    <a:pt x="39880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4"/>
            <p:cNvSpPr/>
            <p:nvPr/>
          </p:nvSpPr>
          <p:spPr>
            <a:xfrm>
              <a:off x="4901884" y="806610"/>
              <a:ext cx="3992245" cy="4650105"/>
            </a:xfrm>
            <a:custGeom>
              <a:avLst/>
              <a:gdLst/>
              <a:ahLst/>
              <a:cxnLst/>
              <a:rect l="l" t="t" r="r" b="b"/>
              <a:pathLst>
                <a:path w="3992245" h="4650105">
                  <a:moveTo>
                    <a:pt x="3990114" y="1918"/>
                  </a:moveTo>
                  <a:lnTo>
                    <a:pt x="3988086" y="0"/>
                  </a:lnTo>
                  <a:lnTo>
                    <a:pt x="0" y="4645803"/>
                  </a:lnTo>
                  <a:lnTo>
                    <a:pt x="2028" y="4647859"/>
                  </a:lnTo>
                  <a:lnTo>
                    <a:pt x="4042" y="4649915"/>
                  </a:lnTo>
                  <a:lnTo>
                    <a:pt x="3992143" y="3974"/>
                  </a:lnTo>
                  <a:lnTo>
                    <a:pt x="3990114" y="19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5"/>
            <p:cNvSpPr/>
            <p:nvPr/>
          </p:nvSpPr>
          <p:spPr>
            <a:xfrm>
              <a:off x="4900870" y="54524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4" y="0"/>
                  </a:moveTo>
                  <a:lnTo>
                    <a:pt x="0" y="3014"/>
                  </a:lnTo>
                  <a:lnTo>
                    <a:pt x="2028" y="5070"/>
                  </a:lnTo>
                  <a:lnTo>
                    <a:pt x="5056" y="4111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6"/>
            <p:cNvSpPr/>
            <p:nvPr/>
          </p:nvSpPr>
          <p:spPr>
            <a:xfrm>
              <a:off x="4900870" y="545241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5056" y="4111"/>
                  </a:moveTo>
                  <a:lnTo>
                    <a:pt x="2028" y="5070"/>
                  </a:lnTo>
                  <a:lnTo>
                    <a:pt x="0" y="3014"/>
                  </a:lnTo>
                  <a:lnTo>
                    <a:pt x="101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7"/>
            <p:cNvSpPr/>
            <p:nvPr/>
          </p:nvSpPr>
          <p:spPr>
            <a:xfrm>
              <a:off x="8783721" y="76714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3042" y="0"/>
                  </a:moveTo>
                  <a:lnTo>
                    <a:pt x="0" y="959"/>
                  </a:lnTo>
                  <a:lnTo>
                    <a:pt x="4056" y="5070"/>
                  </a:lnTo>
                  <a:lnTo>
                    <a:pt x="5056" y="1918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78"/>
            <p:cNvSpPr/>
            <p:nvPr/>
          </p:nvSpPr>
          <p:spPr>
            <a:xfrm>
              <a:off x="8783721" y="76714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959"/>
                  </a:moveTo>
                  <a:lnTo>
                    <a:pt x="3042" y="0"/>
                  </a:lnTo>
                  <a:lnTo>
                    <a:pt x="5056" y="1918"/>
                  </a:lnTo>
                  <a:lnTo>
                    <a:pt x="4056" y="50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79"/>
            <p:cNvSpPr/>
            <p:nvPr/>
          </p:nvSpPr>
          <p:spPr>
            <a:xfrm>
              <a:off x="4810805" y="768100"/>
              <a:ext cx="3977004" cy="4636135"/>
            </a:xfrm>
            <a:custGeom>
              <a:avLst/>
              <a:gdLst/>
              <a:ahLst/>
              <a:cxnLst/>
              <a:rect l="l" t="t" r="r" b="b"/>
              <a:pathLst>
                <a:path w="3977004" h="4636135">
                  <a:moveTo>
                    <a:pt x="3972915" y="0"/>
                  </a:moveTo>
                  <a:lnTo>
                    <a:pt x="0" y="4631688"/>
                  </a:lnTo>
                  <a:lnTo>
                    <a:pt x="4056" y="4635799"/>
                  </a:lnTo>
                  <a:lnTo>
                    <a:pt x="3976972" y="4111"/>
                  </a:lnTo>
                  <a:lnTo>
                    <a:pt x="3974944" y="2055"/>
                  </a:lnTo>
                  <a:lnTo>
                    <a:pt x="39729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0"/>
            <p:cNvSpPr/>
            <p:nvPr/>
          </p:nvSpPr>
          <p:spPr>
            <a:xfrm>
              <a:off x="4810805" y="768100"/>
              <a:ext cx="3977004" cy="4636135"/>
            </a:xfrm>
            <a:custGeom>
              <a:avLst/>
              <a:gdLst/>
              <a:ahLst/>
              <a:cxnLst/>
              <a:rect l="l" t="t" r="r" b="b"/>
              <a:pathLst>
                <a:path w="3977004" h="4636135">
                  <a:moveTo>
                    <a:pt x="3974944" y="2055"/>
                  </a:moveTo>
                  <a:lnTo>
                    <a:pt x="3972915" y="0"/>
                  </a:lnTo>
                  <a:lnTo>
                    <a:pt x="0" y="4631688"/>
                  </a:lnTo>
                  <a:lnTo>
                    <a:pt x="2028" y="4633743"/>
                  </a:lnTo>
                  <a:lnTo>
                    <a:pt x="4056" y="4635799"/>
                  </a:lnTo>
                  <a:lnTo>
                    <a:pt x="3976972" y="4111"/>
                  </a:lnTo>
                  <a:lnTo>
                    <a:pt x="3974944" y="205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1"/>
            <p:cNvSpPr/>
            <p:nvPr/>
          </p:nvSpPr>
          <p:spPr>
            <a:xfrm>
              <a:off x="4809790" y="539978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4" y="0"/>
                  </a:moveTo>
                  <a:lnTo>
                    <a:pt x="0" y="3014"/>
                  </a:lnTo>
                  <a:lnTo>
                    <a:pt x="2028" y="5070"/>
                  </a:lnTo>
                  <a:lnTo>
                    <a:pt x="5070" y="4111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2"/>
            <p:cNvSpPr/>
            <p:nvPr/>
          </p:nvSpPr>
          <p:spPr>
            <a:xfrm>
              <a:off x="4809790" y="5399788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5070" y="4111"/>
                  </a:moveTo>
                  <a:lnTo>
                    <a:pt x="2028" y="5070"/>
                  </a:lnTo>
                  <a:lnTo>
                    <a:pt x="0" y="3014"/>
                  </a:lnTo>
                  <a:lnTo>
                    <a:pt x="101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3"/>
            <p:cNvSpPr/>
            <p:nvPr/>
          </p:nvSpPr>
          <p:spPr>
            <a:xfrm>
              <a:off x="10589047" y="142481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3028" y="0"/>
                  </a:moveTo>
                  <a:lnTo>
                    <a:pt x="0" y="1096"/>
                  </a:lnTo>
                  <a:lnTo>
                    <a:pt x="2014" y="3014"/>
                  </a:lnTo>
                  <a:lnTo>
                    <a:pt x="4042" y="5070"/>
                  </a:lnTo>
                  <a:lnTo>
                    <a:pt x="5056" y="2055"/>
                  </a:lnTo>
                  <a:lnTo>
                    <a:pt x="30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4"/>
            <p:cNvSpPr/>
            <p:nvPr/>
          </p:nvSpPr>
          <p:spPr>
            <a:xfrm>
              <a:off x="10589047" y="142481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1096"/>
                  </a:moveTo>
                  <a:lnTo>
                    <a:pt x="3028" y="0"/>
                  </a:lnTo>
                  <a:lnTo>
                    <a:pt x="5056" y="2055"/>
                  </a:lnTo>
                  <a:lnTo>
                    <a:pt x="4042" y="50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5"/>
            <p:cNvSpPr/>
            <p:nvPr/>
          </p:nvSpPr>
          <p:spPr>
            <a:xfrm>
              <a:off x="8546921" y="1425913"/>
              <a:ext cx="2046605" cy="2383155"/>
            </a:xfrm>
            <a:custGeom>
              <a:avLst/>
              <a:gdLst/>
              <a:ahLst/>
              <a:cxnLst/>
              <a:rect l="l" t="t" r="r" b="b"/>
              <a:pathLst>
                <a:path w="2046604" h="2383154">
                  <a:moveTo>
                    <a:pt x="2042125" y="0"/>
                  </a:moveTo>
                  <a:lnTo>
                    <a:pt x="0" y="2379090"/>
                  </a:lnTo>
                  <a:lnTo>
                    <a:pt x="2028" y="2381008"/>
                  </a:lnTo>
                  <a:lnTo>
                    <a:pt x="4056" y="2383064"/>
                  </a:lnTo>
                  <a:lnTo>
                    <a:pt x="2046168" y="3974"/>
                  </a:lnTo>
                  <a:lnTo>
                    <a:pt x="2044139" y="1918"/>
                  </a:lnTo>
                  <a:lnTo>
                    <a:pt x="20421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6"/>
            <p:cNvSpPr/>
            <p:nvPr/>
          </p:nvSpPr>
          <p:spPr>
            <a:xfrm>
              <a:off x="8546921" y="1425913"/>
              <a:ext cx="2046605" cy="2383155"/>
            </a:xfrm>
            <a:custGeom>
              <a:avLst/>
              <a:gdLst/>
              <a:ahLst/>
              <a:cxnLst/>
              <a:rect l="l" t="t" r="r" b="b"/>
              <a:pathLst>
                <a:path w="2046604" h="2383154">
                  <a:moveTo>
                    <a:pt x="2044139" y="1918"/>
                  </a:moveTo>
                  <a:lnTo>
                    <a:pt x="2042125" y="0"/>
                  </a:lnTo>
                  <a:lnTo>
                    <a:pt x="0" y="2379090"/>
                  </a:lnTo>
                  <a:lnTo>
                    <a:pt x="2028" y="2381008"/>
                  </a:lnTo>
                  <a:lnTo>
                    <a:pt x="4056" y="2383064"/>
                  </a:lnTo>
                  <a:lnTo>
                    <a:pt x="2046168" y="3974"/>
                  </a:lnTo>
                  <a:lnTo>
                    <a:pt x="2044139" y="19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7"/>
            <p:cNvSpPr/>
            <p:nvPr/>
          </p:nvSpPr>
          <p:spPr>
            <a:xfrm>
              <a:off x="8545921" y="380500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00" y="0"/>
                  </a:moveTo>
                  <a:lnTo>
                    <a:pt x="0" y="3014"/>
                  </a:lnTo>
                  <a:lnTo>
                    <a:pt x="2014" y="5070"/>
                  </a:lnTo>
                  <a:lnTo>
                    <a:pt x="5056" y="3974"/>
                  </a:lnTo>
                  <a:lnTo>
                    <a:pt x="3028" y="1918"/>
                  </a:lnTo>
                  <a:lnTo>
                    <a:pt x="1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88"/>
            <p:cNvSpPr/>
            <p:nvPr/>
          </p:nvSpPr>
          <p:spPr>
            <a:xfrm>
              <a:off x="8545921" y="380500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5056" y="3974"/>
                  </a:moveTo>
                  <a:lnTo>
                    <a:pt x="2014" y="5070"/>
                  </a:lnTo>
                  <a:lnTo>
                    <a:pt x="0" y="3014"/>
                  </a:lnTo>
                  <a:lnTo>
                    <a:pt x="10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89"/>
            <p:cNvSpPr/>
            <p:nvPr/>
          </p:nvSpPr>
          <p:spPr>
            <a:xfrm>
              <a:off x="8744252" y="411253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3042" y="0"/>
                  </a:moveTo>
                  <a:lnTo>
                    <a:pt x="0" y="1096"/>
                  </a:lnTo>
                  <a:lnTo>
                    <a:pt x="2028" y="3152"/>
                  </a:lnTo>
                  <a:lnTo>
                    <a:pt x="4042" y="5070"/>
                  </a:lnTo>
                  <a:lnTo>
                    <a:pt x="5056" y="2055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0"/>
            <p:cNvSpPr/>
            <p:nvPr/>
          </p:nvSpPr>
          <p:spPr>
            <a:xfrm>
              <a:off x="8744252" y="411253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1096"/>
                  </a:moveTo>
                  <a:lnTo>
                    <a:pt x="3042" y="0"/>
                  </a:lnTo>
                  <a:lnTo>
                    <a:pt x="5056" y="2055"/>
                  </a:lnTo>
                  <a:lnTo>
                    <a:pt x="4042" y="50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1"/>
            <p:cNvSpPr/>
            <p:nvPr/>
          </p:nvSpPr>
          <p:spPr>
            <a:xfrm>
              <a:off x="5174096" y="4113627"/>
              <a:ext cx="3574415" cy="4165600"/>
            </a:xfrm>
            <a:custGeom>
              <a:avLst/>
              <a:gdLst/>
              <a:ahLst/>
              <a:cxnLst/>
              <a:rect l="l" t="t" r="r" b="b"/>
              <a:pathLst>
                <a:path w="3574415" h="4165600">
                  <a:moveTo>
                    <a:pt x="3570156" y="0"/>
                  </a:moveTo>
                  <a:lnTo>
                    <a:pt x="0" y="4161118"/>
                  </a:lnTo>
                  <a:lnTo>
                    <a:pt x="4056" y="4165161"/>
                  </a:lnTo>
                  <a:lnTo>
                    <a:pt x="3574199" y="3974"/>
                  </a:lnTo>
                  <a:lnTo>
                    <a:pt x="3572184" y="2055"/>
                  </a:lnTo>
                  <a:lnTo>
                    <a:pt x="35701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2"/>
            <p:cNvSpPr/>
            <p:nvPr/>
          </p:nvSpPr>
          <p:spPr>
            <a:xfrm>
              <a:off x="5174096" y="4113627"/>
              <a:ext cx="3574415" cy="4165600"/>
            </a:xfrm>
            <a:custGeom>
              <a:avLst/>
              <a:gdLst/>
              <a:ahLst/>
              <a:cxnLst/>
              <a:rect l="l" t="t" r="r" b="b"/>
              <a:pathLst>
                <a:path w="3574415" h="4165600">
                  <a:moveTo>
                    <a:pt x="3572184" y="2055"/>
                  </a:moveTo>
                  <a:lnTo>
                    <a:pt x="3570156" y="0"/>
                  </a:lnTo>
                  <a:lnTo>
                    <a:pt x="0" y="4161118"/>
                  </a:lnTo>
                  <a:lnTo>
                    <a:pt x="2028" y="4163147"/>
                  </a:lnTo>
                  <a:lnTo>
                    <a:pt x="4056" y="4165161"/>
                  </a:lnTo>
                  <a:lnTo>
                    <a:pt x="3574199" y="3974"/>
                  </a:lnTo>
                  <a:lnTo>
                    <a:pt x="3572184" y="205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3"/>
            <p:cNvSpPr/>
            <p:nvPr/>
          </p:nvSpPr>
          <p:spPr>
            <a:xfrm>
              <a:off x="5173081" y="827474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4" y="0"/>
                  </a:moveTo>
                  <a:lnTo>
                    <a:pt x="0" y="3042"/>
                  </a:lnTo>
                  <a:lnTo>
                    <a:pt x="2028" y="5056"/>
                  </a:lnTo>
                  <a:lnTo>
                    <a:pt x="5070" y="4042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4"/>
            <p:cNvSpPr/>
            <p:nvPr/>
          </p:nvSpPr>
          <p:spPr>
            <a:xfrm>
              <a:off x="5173081" y="827474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5070" y="4042"/>
                  </a:moveTo>
                  <a:lnTo>
                    <a:pt x="2028" y="5056"/>
                  </a:lnTo>
                  <a:lnTo>
                    <a:pt x="0" y="3042"/>
                  </a:lnTo>
                  <a:lnTo>
                    <a:pt x="101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28705" y="8376448"/>
              <a:ext cx="161902" cy="187214"/>
            </a:xfrm>
            <a:prstGeom prst="rect">
              <a:avLst/>
            </a:prstGeom>
          </p:spPr>
        </p:pic>
        <p:sp>
          <p:nvSpPr>
            <p:cNvPr id="198" name="object 196"/>
            <p:cNvSpPr/>
            <p:nvPr/>
          </p:nvSpPr>
          <p:spPr>
            <a:xfrm>
              <a:off x="4861402" y="863803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3042" y="0"/>
                  </a:moveTo>
                  <a:lnTo>
                    <a:pt x="0" y="1014"/>
                  </a:lnTo>
                  <a:lnTo>
                    <a:pt x="4042" y="5056"/>
                  </a:lnTo>
                  <a:lnTo>
                    <a:pt x="5070" y="2028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7"/>
            <p:cNvSpPr/>
            <p:nvPr/>
          </p:nvSpPr>
          <p:spPr>
            <a:xfrm>
              <a:off x="4861402" y="863803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1014"/>
                  </a:moveTo>
                  <a:lnTo>
                    <a:pt x="3042" y="0"/>
                  </a:lnTo>
                  <a:lnTo>
                    <a:pt x="5070" y="2028"/>
                  </a:lnTo>
                  <a:lnTo>
                    <a:pt x="4042" y="50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198"/>
            <p:cNvSpPr/>
            <p:nvPr/>
          </p:nvSpPr>
          <p:spPr>
            <a:xfrm>
              <a:off x="1280112" y="8639051"/>
              <a:ext cx="3585845" cy="4176395"/>
            </a:xfrm>
            <a:custGeom>
              <a:avLst/>
              <a:gdLst/>
              <a:ahLst/>
              <a:cxnLst/>
              <a:rect l="l" t="t" r="r" b="b"/>
              <a:pathLst>
                <a:path w="3585845" h="4176395">
                  <a:moveTo>
                    <a:pt x="3581289" y="0"/>
                  </a:moveTo>
                  <a:lnTo>
                    <a:pt x="0" y="4172260"/>
                  </a:lnTo>
                  <a:lnTo>
                    <a:pt x="4046" y="4176317"/>
                  </a:lnTo>
                  <a:lnTo>
                    <a:pt x="3585332" y="4042"/>
                  </a:lnTo>
                  <a:lnTo>
                    <a:pt x="3583317" y="2028"/>
                  </a:lnTo>
                  <a:lnTo>
                    <a:pt x="35812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199"/>
            <p:cNvSpPr/>
            <p:nvPr/>
          </p:nvSpPr>
          <p:spPr>
            <a:xfrm>
              <a:off x="1280112" y="8639051"/>
              <a:ext cx="3585845" cy="4176395"/>
            </a:xfrm>
            <a:custGeom>
              <a:avLst/>
              <a:gdLst/>
              <a:ahLst/>
              <a:cxnLst/>
              <a:rect l="l" t="t" r="r" b="b"/>
              <a:pathLst>
                <a:path w="3585845" h="4176395">
                  <a:moveTo>
                    <a:pt x="3583317" y="2028"/>
                  </a:moveTo>
                  <a:lnTo>
                    <a:pt x="3581289" y="0"/>
                  </a:lnTo>
                  <a:lnTo>
                    <a:pt x="0" y="4172260"/>
                  </a:lnTo>
                  <a:lnTo>
                    <a:pt x="2024" y="4174288"/>
                  </a:lnTo>
                  <a:lnTo>
                    <a:pt x="4046" y="4176317"/>
                  </a:lnTo>
                  <a:lnTo>
                    <a:pt x="3585332" y="4042"/>
                  </a:lnTo>
                  <a:lnTo>
                    <a:pt x="3583317" y="20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0"/>
            <p:cNvSpPr/>
            <p:nvPr/>
          </p:nvSpPr>
          <p:spPr>
            <a:xfrm>
              <a:off x="1279100" y="1281131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1011" y="0"/>
                  </a:moveTo>
                  <a:lnTo>
                    <a:pt x="0" y="3042"/>
                  </a:lnTo>
                  <a:lnTo>
                    <a:pt x="2022" y="5056"/>
                  </a:lnTo>
                  <a:lnTo>
                    <a:pt x="5058" y="4056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1"/>
            <p:cNvSpPr/>
            <p:nvPr/>
          </p:nvSpPr>
          <p:spPr>
            <a:xfrm>
              <a:off x="1279100" y="12811312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58" y="4056"/>
                  </a:moveTo>
                  <a:lnTo>
                    <a:pt x="2022" y="5056"/>
                  </a:lnTo>
                  <a:lnTo>
                    <a:pt x="0" y="3042"/>
                  </a:lnTo>
                  <a:lnTo>
                    <a:pt x="10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2"/>
            <p:cNvSpPr/>
            <p:nvPr/>
          </p:nvSpPr>
          <p:spPr>
            <a:xfrm>
              <a:off x="10525280" y="140151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3042" y="0"/>
                  </a:moveTo>
                  <a:lnTo>
                    <a:pt x="0" y="1096"/>
                  </a:lnTo>
                  <a:lnTo>
                    <a:pt x="2028" y="3152"/>
                  </a:lnTo>
                  <a:lnTo>
                    <a:pt x="4056" y="5070"/>
                  </a:lnTo>
                  <a:lnTo>
                    <a:pt x="5070" y="2055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3"/>
            <p:cNvSpPr/>
            <p:nvPr/>
          </p:nvSpPr>
          <p:spPr>
            <a:xfrm>
              <a:off x="10525280" y="140151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1096"/>
                  </a:moveTo>
                  <a:lnTo>
                    <a:pt x="3042" y="0"/>
                  </a:lnTo>
                  <a:lnTo>
                    <a:pt x="5070" y="2055"/>
                  </a:lnTo>
                  <a:lnTo>
                    <a:pt x="4056" y="50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4"/>
            <p:cNvSpPr/>
            <p:nvPr/>
          </p:nvSpPr>
          <p:spPr>
            <a:xfrm>
              <a:off x="8498353" y="1402616"/>
              <a:ext cx="2031364" cy="2365375"/>
            </a:xfrm>
            <a:custGeom>
              <a:avLst/>
              <a:gdLst/>
              <a:ahLst/>
              <a:cxnLst/>
              <a:rect l="l" t="t" r="r" b="b"/>
              <a:pathLst>
                <a:path w="2031365" h="2365375">
                  <a:moveTo>
                    <a:pt x="2026927" y="0"/>
                  </a:moveTo>
                  <a:lnTo>
                    <a:pt x="0" y="2360863"/>
                  </a:lnTo>
                  <a:lnTo>
                    <a:pt x="4042" y="2364974"/>
                  </a:lnTo>
                  <a:lnTo>
                    <a:pt x="2030983" y="3974"/>
                  </a:lnTo>
                  <a:lnTo>
                    <a:pt x="2028955" y="2055"/>
                  </a:lnTo>
                  <a:lnTo>
                    <a:pt x="20269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5"/>
            <p:cNvSpPr/>
            <p:nvPr/>
          </p:nvSpPr>
          <p:spPr>
            <a:xfrm>
              <a:off x="8498353" y="1402616"/>
              <a:ext cx="2031364" cy="2365375"/>
            </a:xfrm>
            <a:custGeom>
              <a:avLst/>
              <a:gdLst/>
              <a:ahLst/>
              <a:cxnLst/>
              <a:rect l="l" t="t" r="r" b="b"/>
              <a:pathLst>
                <a:path w="2031365" h="2365375">
                  <a:moveTo>
                    <a:pt x="2028955" y="2055"/>
                  </a:moveTo>
                  <a:lnTo>
                    <a:pt x="2026927" y="0"/>
                  </a:lnTo>
                  <a:lnTo>
                    <a:pt x="0" y="2360863"/>
                  </a:lnTo>
                  <a:lnTo>
                    <a:pt x="2014" y="2362918"/>
                  </a:lnTo>
                  <a:lnTo>
                    <a:pt x="4042" y="2364974"/>
                  </a:lnTo>
                  <a:lnTo>
                    <a:pt x="2030983" y="3974"/>
                  </a:lnTo>
                  <a:lnTo>
                    <a:pt x="2028955" y="205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6"/>
            <p:cNvSpPr/>
            <p:nvPr/>
          </p:nvSpPr>
          <p:spPr>
            <a:xfrm>
              <a:off x="8497339" y="376347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4" y="0"/>
                  </a:moveTo>
                  <a:lnTo>
                    <a:pt x="0" y="3014"/>
                  </a:lnTo>
                  <a:lnTo>
                    <a:pt x="2028" y="5070"/>
                  </a:lnTo>
                  <a:lnTo>
                    <a:pt x="5056" y="4111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7"/>
            <p:cNvSpPr/>
            <p:nvPr/>
          </p:nvSpPr>
          <p:spPr>
            <a:xfrm>
              <a:off x="8497339" y="376347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5056" y="4111"/>
                  </a:moveTo>
                  <a:lnTo>
                    <a:pt x="2028" y="5070"/>
                  </a:lnTo>
                  <a:lnTo>
                    <a:pt x="0" y="3014"/>
                  </a:lnTo>
                  <a:lnTo>
                    <a:pt x="101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08"/>
            <p:cNvSpPr/>
            <p:nvPr/>
          </p:nvSpPr>
          <p:spPr>
            <a:xfrm>
              <a:off x="8663299" y="404373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3042" y="0"/>
                  </a:moveTo>
                  <a:lnTo>
                    <a:pt x="0" y="1096"/>
                  </a:lnTo>
                  <a:lnTo>
                    <a:pt x="2028" y="3152"/>
                  </a:lnTo>
                  <a:lnTo>
                    <a:pt x="4042" y="5070"/>
                  </a:lnTo>
                  <a:lnTo>
                    <a:pt x="5056" y="2055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09"/>
            <p:cNvSpPr/>
            <p:nvPr/>
          </p:nvSpPr>
          <p:spPr>
            <a:xfrm>
              <a:off x="8663299" y="404373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1096"/>
                  </a:moveTo>
                  <a:lnTo>
                    <a:pt x="3042" y="0"/>
                  </a:lnTo>
                  <a:lnTo>
                    <a:pt x="5056" y="2055"/>
                  </a:lnTo>
                  <a:lnTo>
                    <a:pt x="4042" y="50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0"/>
            <p:cNvSpPr/>
            <p:nvPr/>
          </p:nvSpPr>
          <p:spPr>
            <a:xfrm>
              <a:off x="5035461" y="4044831"/>
              <a:ext cx="3632200" cy="4230370"/>
            </a:xfrm>
            <a:custGeom>
              <a:avLst/>
              <a:gdLst/>
              <a:ahLst/>
              <a:cxnLst/>
              <a:rect l="l" t="t" r="r" b="b"/>
              <a:pathLst>
                <a:path w="3632200" h="4230370">
                  <a:moveTo>
                    <a:pt x="3627838" y="0"/>
                  </a:moveTo>
                  <a:lnTo>
                    <a:pt x="0" y="4225872"/>
                  </a:lnTo>
                  <a:lnTo>
                    <a:pt x="4042" y="4229915"/>
                  </a:lnTo>
                  <a:lnTo>
                    <a:pt x="3631881" y="3974"/>
                  </a:lnTo>
                  <a:lnTo>
                    <a:pt x="3629866" y="2055"/>
                  </a:lnTo>
                  <a:lnTo>
                    <a:pt x="36278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1"/>
            <p:cNvSpPr/>
            <p:nvPr/>
          </p:nvSpPr>
          <p:spPr>
            <a:xfrm>
              <a:off x="5035461" y="4044831"/>
              <a:ext cx="3632200" cy="4230370"/>
            </a:xfrm>
            <a:custGeom>
              <a:avLst/>
              <a:gdLst/>
              <a:ahLst/>
              <a:cxnLst/>
              <a:rect l="l" t="t" r="r" b="b"/>
              <a:pathLst>
                <a:path w="3632200" h="4230370">
                  <a:moveTo>
                    <a:pt x="3629866" y="2055"/>
                  </a:moveTo>
                  <a:lnTo>
                    <a:pt x="3627838" y="0"/>
                  </a:lnTo>
                  <a:lnTo>
                    <a:pt x="0" y="4225872"/>
                  </a:lnTo>
                  <a:lnTo>
                    <a:pt x="2014" y="4227886"/>
                  </a:lnTo>
                  <a:lnTo>
                    <a:pt x="4042" y="4229915"/>
                  </a:lnTo>
                  <a:lnTo>
                    <a:pt x="3631881" y="3974"/>
                  </a:lnTo>
                  <a:lnTo>
                    <a:pt x="3629866" y="205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2"/>
            <p:cNvSpPr/>
            <p:nvPr/>
          </p:nvSpPr>
          <p:spPr>
            <a:xfrm>
              <a:off x="5034447" y="827070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4" y="0"/>
                  </a:moveTo>
                  <a:lnTo>
                    <a:pt x="0" y="3028"/>
                  </a:lnTo>
                  <a:lnTo>
                    <a:pt x="2028" y="5056"/>
                  </a:lnTo>
                  <a:lnTo>
                    <a:pt x="5056" y="4042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3"/>
            <p:cNvSpPr/>
            <p:nvPr/>
          </p:nvSpPr>
          <p:spPr>
            <a:xfrm>
              <a:off x="5034447" y="827070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5056" y="4042"/>
                  </a:moveTo>
                  <a:lnTo>
                    <a:pt x="2028" y="5056"/>
                  </a:lnTo>
                  <a:lnTo>
                    <a:pt x="0" y="3028"/>
                  </a:lnTo>
                  <a:lnTo>
                    <a:pt x="101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4"/>
            <p:cNvSpPr/>
            <p:nvPr/>
          </p:nvSpPr>
          <p:spPr>
            <a:xfrm>
              <a:off x="4570977" y="881108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3028" y="0"/>
                  </a:moveTo>
                  <a:lnTo>
                    <a:pt x="0" y="1000"/>
                  </a:lnTo>
                  <a:lnTo>
                    <a:pt x="4042" y="5056"/>
                  </a:lnTo>
                  <a:lnTo>
                    <a:pt x="5056" y="2014"/>
                  </a:lnTo>
                  <a:lnTo>
                    <a:pt x="30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5"/>
            <p:cNvSpPr/>
            <p:nvPr/>
          </p:nvSpPr>
          <p:spPr>
            <a:xfrm>
              <a:off x="4570977" y="8811083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1000"/>
                  </a:moveTo>
                  <a:lnTo>
                    <a:pt x="3028" y="0"/>
                  </a:lnTo>
                  <a:lnTo>
                    <a:pt x="5056" y="2014"/>
                  </a:lnTo>
                  <a:lnTo>
                    <a:pt x="4042" y="505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6"/>
            <p:cNvSpPr/>
            <p:nvPr/>
          </p:nvSpPr>
          <p:spPr>
            <a:xfrm>
              <a:off x="1198147" y="8812083"/>
              <a:ext cx="3376929" cy="3933825"/>
            </a:xfrm>
            <a:custGeom>
              <a:avLst/>
              <a:gdLst/>
              <a:ahLst/>
              <a:cxnLst/>
              <a:rect l="l" t="t" r="r" b="b"/>
              <a:pathLst>
                <a:path w="3376929" h="3933825">
                  <a:moveTo>
                    <a:pt x="3372830" y="0"/>
                  </a:moveTo>
                  <a:lnTo>
                    <a:pt x="0" y="3929404"/>
                  </a:lnTo>
                  <a:lnTo>
                    <a:pt x="4046" y="3933460"/>
                  </a:lnTo>
                  <a:lnTo>
                    <a:pt x="3376872" y="4056"/>
                  </a:lnTo>
                  <a:lnTo>
                    <a:pt x="3374858" y="2028"/>
                  </a:lnTo>
                  <a:lnTo>
                    <a:pt x="33728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7"/>
            <p:cNvSpPr/>
            <p:nvPr/>
          </p:nvSpPr>
          <p:spPr>
            <a:xfrm>
              <a:off x="1198147" y="8812083"/>
              <a:ext cx="3376929" cy="3933825"/>
            </a:xfrm>
            <a:custGeom>
              <a:avLst/>
              <a:gdLst/>
              <a:ahLst/>
              <a:cxnLst/>
              <a:rect l="l" t="t" r="r" b="b"/>
              <a:pathLst>
                <a:path w="3376929" h="3933825">
                  <a:moveTo>
                    <a:pt x="3374858" y="2028"/>
                  </a:moveTo>
                  <a:lnTo>
                    <a:pt x="3372830" y="0"/>
                  </a:lnTo>
                  <a:lnTo>
                    <a:pt x="0" y="3929404"/>
                  </a:lnTo>
                  <a:lnTo>
                    <a:pt x="2024" y="3931432"/>
                  </a:lnTo>
                  <a:lnTo>
                    <a:pt x="4046" y="3933460"/>
                  </a:lnTo>
                  <a:lnTo>
                    <a:pt x="3376872" y="4056"/>
                  </a:lnTo>
                  <a:lnTo>
                    <a:pt x="3374858" y="20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18"/>
            <p:cNvSpPr/>
            <p:nvPr/>
          </p:nvSpPr>
          <p:spPr>
            <a:xfrm>
              <a:off x="1197135" y="1274148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1011" y="0"/>
                  </a:moveTo>
                  <a:lnTo>
                    <a:pt x="0" y="3042"/>
                  </a:lnTo>
                  <a:lnTo>
                    <a:pt x="2024" y="5070"/>
                  </a:lnTo>
                  <a:lnTo>
                    <a:pt x="5058" y="4056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19"/>
            <p:cNvSpPr/>
            <p:nvPr/>
          </p:nvSpPr>
          <p:spPr>
            <a:xfrm>
              <a:off x="1197135" y="12741487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5058" y="4056"/>
                  </a:moveTo>
                  <a:lnTo>
                    <a:pt x="2024" y="5070"/>
                  </a:lnTo>
                  <a:lnTo>
                    <a:pt x="0" y="3042"/>
                  </a:lnTo>
                  <a:lnTo>
                    <a:pt x="10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0"/>
            <p:cNvSpPr/>
            <p:nvPr/>
          </p:nvSpPr>
          <p:spPr>
            <a:xfrm>
              <a:off x="5173081" y="8273732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2" y="0"/>
                  </a:moveTo>
                  <a:lnTo>
                    <a:pt x="0" y="1014"/>
                  </a:lnTo>
                  <a:lnTo>
                    <a:pt x="0" y="4056"/>
                  </a:lnTo>
                  <a:lnTo>
                    <a:pt x="3042" y="6071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1"/>
            <p:cNvSpPr/>
            <p:nvPr/>
          </p:nvSpPr>
          <p:spPr>
            <a:xfrm>
              <a:off x="5173081" y="8273732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2" y="6071"/>
                  </a:moveTo>
                  <a:lnTo>
                    <a:pt x="0" y="4056"/>
                  </a:lnTo>
                  <a:lnTo>
                    <a:pt x="0" y="1014"/>
                  </a:lnTo>
                  <a:lnTo>
                    <a:pt x="30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2"/>
            <p:cNvSpPr/>
            <p:nvPr/>
          </p:nvSpPr>
          <p:spPr>
            <a:xfrm>
              <a:off x="5176124" y="8273732"/>
              <a:ext cx="2539365" cy="72390"/>
            </a:xfrm>
            <a:custGeom>
              <a:avLst/>
              <a:gdLst/>
              <a:ahLst/>
              <a:cxnLst/>
              <a:rect l="l" t="t" r="r" b="b"/>
              <a:pathLst>
                <a:path w="2539365" h="72390">
                  <a:moveTo>
                    <a:pt x="0" y="0"/>
                  </a:moveTo>
                  <a:lnTo>
                    <a:pt x="0" y="3042"/>
                  </a:lnTo>
                  <a:lnTo>
                    <a:pt x="0" y="6071"/>
                  </a:lnTo>
                  <a:lnTo>
                    <a:pt x="2538979" y="71852"/>
                  </a:lnTo>
                  <a:lnTo>
                    <a:pt x="2538979" y="6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3"/>
            <p:cNvSpPr/>
            <p:nvPr/>
          </p:nvSpPr>
          <p:spPr>
            <a:xfrm>
              <a:off x="5176124" y="8273732"/>
              <a:ext cx="2539365" cy="72390"/>
            </a:xfrm>
            <a:custGeom>
              <a:avLst/>
              <a:gdLst/>
              <a:ahLst/>
              <a:cxnLst/>
              <a:rect l="l" t="t" r="r" b="b"/>
              <a:pathLst>
                <a:path w="2539365" h="72390">
                  <a:moveTo>
                    <a:pt x="0" y="3042"/>
                  </a:moveTo>
                  <a:lnTo>
                    <a:pt x="0" y="6071"/>
                  </a:lnTo>
                  <a:lnTo>
                    <a:pt x="2538979" y="71852"/>
                  </a:lnTo>
                  <a:lnTo>
                    <a:pt x="2538979" y="65781"/>
                  </a:lnTo>
                  <a:lnTo>
                    <a:pt x="0" y="0"/>
                  </a:lnTo>
                  <a:lnTo>
                    <a:pt x="0" y="304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4"/>
            <p:cNvSpPr/>
            <p:nvPr/>
          </p:nvSpPr>
          <p:spPr>
            <a:xfrm>
              <a:off x="7715104" y="8339513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0" y="6071"/>
                  </a:lnTo>
                  <a:lnTo>
                    <a:pt x="3042" y="5056"/>
                  </a:lnTo>
                  <a:lnTo>
                    <a:pt x="3042" y="2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5"/>
            <p:cNvSpPr/>
            <p:nvPr/>
          </p:nvSpPr>
          <p:spPr>
            <a:xfrm>
              <a:off x="7715104" y="8339513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3042" y="2014"/>
                  </a:lnTo>
                  <a:lnTo>
                    <a:pt x="3042" y="5056"/>
                  </a:lnTo>
                  <a:lnTo>
                    <a:pt x="0" y="607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6"/>
            <p:cNvSpPr/>
            <p:nvPr/>
          </p:nvSpPr>
          <p:spPr>
            <a:xfrm>
              <a:off x="5084030" y="8376954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2" y="0"/>
                  </a:moveTo>
                  <a:lnTo>
                    <a:pt x="0" y="1014"/>
                  </a:lnTo>
                  <a:lnTo>
                    <a:pt x="0" y="4042"/>
                  </a:lnTo>
                  <a:lnTo>
                    <a:pt x="3042" y="6071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7"/>
            <p:cNvSpPr/>
            <p:nvPr/>
          </p:nvSpPr>
          <p:spPr>
            <a:xfrm>
              <a:off x="5084030" y="8376954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3042" y="6071"/>
                  </a:moveTo>
                  <a:lnTo>
                    <a:pt x="0" y="4042"/>
                  </a:lnTo>
                  <a:lnTo>
                    <a:pt x="0" y="1014"/>
                  </a:lnTo>
                  <a:lnTo>
                    <a:pt x="30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28"/>
            <p:cNvSpPr/>
            <p:nvPr/>
          </p:nvSpPr>
          <p:spPr>
            <a:xfrm>
              <a:off x="5087072" y="8376954"/>
              <a:ext cx="2677795" cy="76200"/>
            </a:xfrm>
            <a:custGeom>
              <a:avLst/>
              <a:gdLst/>
              <a:ahLst/>
              <a:cxnLst/>
              <a:rect l="l" t="t" r="r" b="b"/>
              <a:pathLst>
                <a:path w="2677795" h="76200">
                  <a:moveTo>
                    <a:pt x="0" y="0"/>
                  </a:moveTo>
                  <a:lnTo>
                    <a:pt x="0" y="3028"/>
                  </a:lnTo>
                  <a:lnTo>
                    <a:pt x="0" y="6071"/>
                  </a:lnTo>
                  <a:lnTo>
                    <a:pt x="2677613" y="75895"/>
                  </a:lnTo>
                  <a:lnTo>
                    <a:pt x="2677613" y="698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29"/>
            <p:cNvSpPr/>
            <p:nvPr/>
          </p:nvSpPr>
          <p:spPr>
            <a:xfrm>
              <a:off x="5087072" y="8376954"/>
              <a:ext cx="2677795" cy="76200"/>
            </a:xfrm>
            <a:custGeom>
              <a:avLst/>
              <a:gdLst/>
              <a:ahLst/>
              <a:cxnLst/>
              <a:rect l="l" t="t" r="r" b="b"/>
              <a:pathLst>
                <a:path w="2677795" h="76200">
                  <a:moveTo>
                    <a:pt x="0" y="3028"/>
                  </a:moveTo>
                  <a:lnTo>
                    <a:pt x="0" y="6071"/>
                  </a:lnTo>
                  <a:lnTo>
                    <a:pt x="2677613" y="75895"/>
                  </a:lnTo>
                  <a:lnTo>
                    <a:pt x="2677613" y="69824"/>
                  </a:lnTo>
                  <a:lnTo>
                    <a:pt x="0" y="0"/>
                  </a:lnTo>
                  <a:lnTo>
                    <a:pt x="0" y="30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0"/>
            <p:cNvSpPr/>
            <p:nvPr/>
          </p:nvSpPr>
          <p:spPr>
            <a:xfrm>
              <a:off x="7764686" y="8446777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0" y="6071"/>
                  </a:lnTo>
                  <a:lnTo>
                    <a:pt x="3042" y="5056"/>
                  </a:lnTo>
                  <a:lnTo>
                    <a:pt x="3042" y="20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1"/>
            <p:cNvSpPr/>
            <p:nvPr/>
          </p:nvSpPr>
          <p:spPr>
            <a:xfrm>
              <a:off x="7764686" y="8446777"/>
              <a:ext cx="3175" cy="6350"/>
            </a:xfrm>
            <a:custGeom>
              <a:avLst/>
              <a:gdLst/>
              <a:ahLst/>
              <a:cxnLst/>
              <a:rect l="l" t="t" r="r" b="b"/>
              <a:pathLst>
                <a:path w="3175" h="6350">
                  <a:moveTo>
                    <a:pt x="0" y="0"/>
                  </a:moveTo>
                  <a:lnTo>
                    <a:pt x="3042" y="2028"/>
                  </a:lnTo>
                  <a:lnTo>
                    <a:pt x="3042" y="5056"/>
                  </a:lnTo>
                  <a:lnTo>
                    <a:pt x="0" y="607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2"/>
            <p:cNvSpPr/>
            <p:nvPr/>
          </p:nvSpPr>
          <p:spPr>
            <a:xfrm>
              <a:off x="12172745" y="200163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3028" y="0"/>
                  </a:moveTo>
                  <a:lnTo>
                    <a:pt x="0" y="1096"/>
                  </a:lnTo>
                  <a:lnTo>
                    <a:pt x="2014" y="3014"/>
                  </a:lnTo>
                  <a:lnTo>
                    <a:pt x="4042" y="5070"/>
                  </a:lnTo>
                  <a:lnTo>
                    <a:pt x="5056" y="2055"/>
                  </a:lnTo>
                  <a:lnTo>
                    <a:pt x="30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3"/>
            <p:cNvSpPr/>
            <p:nvPr/>
          </p:nvSpPr>
          <p:spPr>
            <a:xfrm>
              <a:off x="12172745" y="200163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1096"/>
                  </a:moveTo>
                  <a:lnTo>
                    <a:pt x="3028" y="0"/>
                  </a:lnTo>
                  <a:lnTo>
                    <a:pt x="5056" y="2055"/>
                  </a:lnTo>
                  <a:lnTo>
                    <a:pt x="4042" y="50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4"/>
            <p:cNvSpPr/>
            <p:nvPr/>
          </p:nvSpPr>
          <p:spPr>
            <a:xfrm>
              <a:off x="9744059" y="2002733"/>
              <a:ext cx="2433320" cy="2834005"/>
            </a:xfrm>
            <a:custGeom>
              <a:avLst/>
              <a:gdLst/>
              <a:ahLst/>
              <a:cxnLst/>
              <a:rect l="l" t="t" r="r" b="b"/>
              <a:pathLst>
                <a:path w="2433320" h="2834004">
                  <a:moveTo>
                    <a:pt x="2428686" y="0"/>
                  </a:moveTo>
                  <a:lnTo>
                    <a:pt x="0" y="2829417"/>
                  </a:lnTo>
                  <a:lnTo>
                    <a:pt x="2028" y="2831336"/>
                  </a:lnTo>
                  <a:lnTo>
                    <a:pt x="4056" y="2833392"/>
                  </a:lnTo>
                  <a:lnTo>
                    <a:pt x="2432729" y="3974"/>
                  </a:lnTo>
                  <a:lnTo>
                    <a:pt x="2430700" y="1918"/>
                  </a:lnTo>
                  <a:lnTo>
                    <a:pt x="24286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5"/>
            <p:cNvSpPr/>
            <p:nvPr/>
          </p:nvSpPr>
          <p:spPr>
            <a:xfrm>
              <a:off x="9744059" y="2002733"/>
              <a:ext cx="2433320" cy="2834005"/>
            </a:xfrm>
            <a:custGeom>
              <a:avLst/>
              <a:gdLst/>
              <a:ahLst/>
              <a:cxnLst/>
              <a:rect l="l" t="t" r="r" b="b"/>
              <a:pathLst>
                <a:path w="2433320" h="2834004">
                  <a:moveTo>
                    <a:pt x="2430700" y="1918"/>
                  </a:moveTo>
                  <a:lnTo>
                    <a:pt x="2428686" y="0"/>
                  </a:lnTo>
                  <a:lnTo>
                    <a:pt x="0" y="2829417"/>
                  </a:lnTo>
                  <a:lnTo>
                    <a:pt x="2028" y="2831336"/>
                  </a:lnTo>
                  <a:lnTo>
                    <a:pt x="4056" y="2833392"/>
                  </a:lnTo>
                  <a:lnTo>
                    <a:pt x="2432729" y="3974"/>
                  </a:lnTo>
                  <a:lnTo>
                    <a:pt x="2430700" y="19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6"/>
            <p:cNvSpPr/>
            <p:nvPr/>
          </p:nvSpPr>
          <p:spPr>
            <a:xfrm>
              <a:off x="9743045" y="483215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4" y="0"/>
                  </a:moveTo>
                  <a:lnTo>
                    <a:pt x="0" y="3014"/>
                  </a:lnTo>
                  <a:lnTo>
                    <a:pt x="2028" y="5070"/>
                  </a:lnTo>
                  <a:lnTo>
                    <a:pt x="5070" y="3974"/>
                  </a:lnTo>
                  <a:lnTo>
                    <a:pt x="3042" y="1918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7"/>
            <p:cNvSpPr/>
            <p:nvPr/>
          </p:nvSpPr>
          <p:spPr>
            <a:xfrm>
              <a:off x="9743045" y="483215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5070" y="3974"/>
                  </a:moveTo>
                  <a:lnTo>
                    <a:pt x="2028" y="5070"/>
                  </a:lnTo>
                  <a:lnTo>
                    <a:pt x="0" y="3014"/>
                  </a:lnTo>
                  <a:lnTo>
                    <a:pt x="101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38"/>
            <p:cNvSpPr/>
            <p:nvPr/>
          </p:nvSpPr>
          <p:spPr>
            <a:xfrm>
              <a:off x="9515359" y="477335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3042" y="0"/>
                  </a:moveTo>
                  <a:lnTo>
                    <a:pt x="0" y="1096"/>
                  </a:lnTo>
                  <a:lnTo>
                    <a:pt x="2028" y="3014"/>
                  </a:lnTo>
                  <a:lnTo>
                    <a:pt x="4056" y="5070"/>
                  </a:lnTo>
                  <a:lnTo>
                    <a:pt x="5056" y="2055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39"/>
            <p:cNvSpPr/>
            <p:nvPr/>
          </p:nvSpPr>
          <p:spPr>
            <a:xfrm>
              <a:off x="9515359" y="477335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1096"/>
                  </a:moveTo>
                  <a:lnTo>
                    <a:pt x="3042" y="0"/>
                  </a:lnTo>
                  <a:lnTo>
                    <a:pt x="5056" y="2055"/>
                  </a:lnTo>
                  <a:lnTo>
                    <a:pt x="4056" y="50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0"/>
            <p:cNvSpPr/>
            <p:nvPr/>
          </p:nvSpPr>
          <p:spPr>
            <a:xfrm>
              <a:off x="6482540" y="4774455"/>
              <a:ext cx="3037205" cy="3538220"/>
            </a:xfrm>
            <a:custGeom>
              <a:avLst/>
              <a:gdLst/>
              <a:ahLst/>
              <a:cxnLst/>
              <a:rect l="l" t="t" r="r" b="b"/>
              <a:pathLst>
                <a:path w="3037204" h="3538220">
                  <a:moveTo>
                    <a:pt x="3032819" y="0"/>
                  </a:moveTo>
                  <a:lnTo>
                    <a:pt x="0" y="3533688"/>
                  </a:lnTo>
                  <a:lnTo>
                    <a:pt x="4056" y="3537731"/>
                  </a:lnTo>
                  <a:lnTo>
                    <a:pt x="3036875" y="3974"/>
                  </a:lnTo>
                  <a:lnTo>
                    <a:pt x="3034847" y="1918"/>
                  </a:lnTo>
                  <a:lnTo>
                    <a:pt x="30328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1"/>
            <p:cNvSpPr/>
            <p:nvPr/>
          </p:nvSpPr>
          <p:spPr>
            <a:xfrm>
              <a:off x="6482540" y="4774455"/>
              <a:ext cx="3037205" cy="3538220"/>
            </a:xfrm>
            <a:custGeom>
              <a:avLst/>
              <a:gdLst/>
              <a:ahLst/>
              <a:cxnLst/>
              <a:rect l="l" t="t" r="r" b="b"/>
              <a:pathLst>
                <a:path w="3037204" h="3538220">
                  <a:moveTo>
                    <a:pt x="3034847" y="1918"/>
                  </a:moveTo>
                  <a:lnTo>
                    <a:pt x="3032819" y="0"/>
                  </a:lnTo>
                  <a:lnTo>
                    <a:pt x="0" y="3533688"/>
                  </a:lnTo>
                  <a:lnTo>
                    <a:pt x="2028" y="3535703"/>
                  </a:lnTo>
                  <a:lnTo>
                    <a:pt x="4056" y="3537731"/>
                  </a:lnTo>
                  <a:lnTo>
                    <a:pt x="3036875" y="3974"/>
                  </a:lnTo>
                  <a:lnTo>
                    <a:pt x="3034847" y="191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2"/>
            <p:cNvSpPr/>
            <p:nvPr/>
          </p:nvSpPr>
          <p:spPr>
            <a:xfrm>
              <a:off x="6481540" y="830814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00" y="0"/>
                  </a:moveTo>
                  <a:lnTo>
                    <a:pt x="0" y="3028"/>
                  </a:lnTo>
                  <a:lnTo>
                    <a:pt x="2014" y="5056"/>
                  </a:lnTo>
                  <a:lnTo>
                    <a:pt x="5056" y="4042"/>
                  </a:lnTo>
                  <a:lnTo>
                    <a:pt x="1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3"/>
            <p:cNvSpPr/>
            <p:nvPr/>
          </p:nvSpPr>
          <p:spPr>
            <a:xfrm>
              <a:off x="6481540" y="8308144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5056" y="4042"/>
                  </a:moveTo>
                  <a:lnTo>
                    <a:pt x="2014" y="5056"/>
                  </a:lnTo>
                  <a:lnTo>
                    <a:pt x="0" y="3028"/>
                  </a:lnTo>
                  <a:lnTo>
                    <a:pt x="10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4"/>
            <p:cNvSpPr/>
            <p:nvPr/>
          </p:nvSpPr>
          <p:spPr>
            <a:xfrm>
              <a:off x="12108992" y="197833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3028" y="0"/>
                  </a:moveTo>
                  <a:lnTo>
                    <a:pt x="0" y="1096"/>
                  </a:lnTo>
                  <a:lnTo>
                    <a:pt x="2014" y="3152"/>
                  </a:lnTo>
                  <a:lnTo>
                    <a:pt x="4042" y="5070"/>
                  </a:lnTo>
                  <a:lnTo>
                    <a:pt x="5056" y="2055"/>
                  </a:lnTo>
                  <a:lnTo>
                    <a:pt x="30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5"/>
            <p:cNvSpPr/>
            <p:nvPr/>
          </p:nvSpPr>
          <p:spPr>
            <a:xfrm>
              <a:off x="12108992" y="197833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80">
                  <a:moveTo>
                    <a:pt x="0" y="1096"/>
                  </a:moveTo>
                  <a:lnTo>
                    <a:pt x="3028" y="0"/>
                  </a:lnTo>
                  <a:lnTo>
                    <a:pt x="5056" y="2055"/>
                  </a:lnTo>
                  <a:lnTo>
                    <a:pt x="4042" y="507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6"/>
            <p:cNvSpPr/>
            <p:nvPr/>
          </p:nvSpPr>
          <p:spPr>
            <a:xfrm>
              <a:off x="9695491" y="1979435"/>
              <a:ext cx="2418080" cy="2815590"/>
            </a:xfrm>
            <a:custGeom>
              <a:avLst/>
              <a:gdLst/>
              <a:ahLst/>
              <a:cxnLst/>
              <a:rect l="l" t="t" r="r" b="b"/>
              <a:pathLst>
                <a:path w="2418079" h="2815590">
                  <a:moveTo>
                    <a:pt x="2413501" y="0"/>
                  </a:moveTo>
                  <a:lnTo>
                    <a:pt x="0" y="2811190"/>
                  </a:lnTo>
                  <a:lnTo>
                    <a:pt x="2014" y="2813246"/>
                  </a:lnTo>
                  <a:lnTo>
                    <a:pt x="4042" y="2815165"/>
                  </a:lnTo>
                  <a:lnTo>
                    <a:pt x="2417544" y="3974"/>
                  </a:lnTo>
                  <a:lnTo>
                    <a:pt x="2415516" y="2055"/>
                  </a:lnTo>
                  <a:lnTo>
                    <a:pt x="24135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7"/>
            <p:cNvSpPr/>
            <p:nvPr/>
          </p:nvSpPr>
          <p:spPr>
            <a:xfrm>
              <a:off x="9695491" y="1979435"/>
              <a:ext cx="2418080" cy="2815590"/>
            </a:xfrm>
            <a:custGeom>
              <a:avLst/>
              <a:gdLst/>
              <a:ahLst/>
              <a:cxnLst/>
              <a:rect l="l" t="t" r="r" b="b"/>
              <a:pathLst>
                <a:path w="2418079" h="2815590">
                  <a:moveTo>
                    <a:pt x="2415516" y="2055"/>
                  </a:moveTo>
                  <a:lnTo>
                    <a:pt x="2413501" y="0"/>
                  </a:lnTo>
                  <a:lnTo>
                    <a:pt x="0" y="2811190"/>
                  </a:lnTo>
                  <a:lnTo>
                    <a:pt x="2014" y="2813246"/>
                  </a:lnTo>
                  <a:lnTo>
                    <a:pt x="4042" y="2815165"/>
                  </a:lnTo>
                  <a:lnTo>
                    <a:pt x="2417544" y="3974"/>
                  </a:lnTo>
                  <a:lnTo>
                    <a:pt x="2415516" y="205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48"/>
            <p:cNvSpPr/>
            <p:nvPr/>
          </p:nvSpPr>
          <p:spPr>
            <a:xfrm>
              <a:off x="9694476" y="479062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4" y="0"/>
                  </a:moveTo>
                  <a:lnTo>
                    <a:pt x="0" y="3014"/>
                  </a:lnTo>
                  <a:lnTo>
                    <a:pt x="2028" y="5070"/>
                  </a:lnTo>
                  <a:lnTo>
                    <a:pt x="5056" y="3974"/>
                  </a:lnTo>
                  <a:lnTo>
                    <a:pt x="3028" y="2055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49"/>
            <p:cNvSpPr/>
            <p:nvPr/>
          </p:nvSpPr>
          <p:spPr>
            <a:xfrm>
              <a:off x="9694476" y="4790626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5056" y="3974"/>
                  </a:moveTo>
                  <a:lnTo>
                    <a:pt x="2028" y="5070"/>
                  </a:lnTo>
                  <a:lnTo>
                    <a:pt x="0" y="3014"/>
                  </a:lnTo>
                  <a:lnTo>
                    <a:pt x="101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0"/>
            <p:cNvSpPr/>
            <p:nvPr/>
          </p:nvSpPr>
          <p:spPr>
            <a:xfrm>
              <a:off x="9466791" y="473197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3028" y="0"/>
                  </a:moveTo>
                  <a:lnTo>
                    <a:pt x="0" y="959"/>
                  </a:lnTo>
                  <a:lnTo>
                    <a:pt x="2014" y="3014"/>
                  </a:lnTo>
                  <a:lnTo>
                    <a:pt x="4042" y="4933"/>
                  </a:lnTo>
                  <a:lnTo>
                    <a:pt x="5056" y="1918"/>
                  </a:lnTo>
                  <a:lnTo>
                    <a:pt x="30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1"/>
            <p:cNvSpPr/>
            <p:nvPr/>
          </p:nvSpPr>
          <p:spPr>
            <a:xfrm>
              <a:off x="9466791" y="4731971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0" y="959"/>
                  </a:moveTo>
                  <a:lnTo>
                    <a:pt x="3028" y="0"/>
                  </a:lnTo>
                  <a:lnTo>
                    <a:pt x="5056" y="1918"/>
                  </a:lnTo>
                  <a:lnTo>
                    <a:pt x="4042" y="493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2"/>
            <p:cNvSpPr/>
            <p:nvPr/>
          </p:nvSpPr>
          <p:spPr>
            <a:xfrm>
              <a:off x="6399574" y="4732930"/>
              <a:ext cx="3071495" cy="3577590"/>
            </a:xfrm>
            <a:custGeom>
              <a:avLst/>
              <a:gdLst/>
              <a:ahLst/>
              <a:cxnLst/>
              <a:rect l="l" t="t" r="r" b="b"/>
              <a:pathLst>
                <a:path w="3071495" h="3577590">
                  <a:moveTo>
                    <a:pt x="3067217" y="0"/>
                  </a:moveTo>
                  <a:lnTo>
                    <a:pt x="0" y="3573184"/>
                  </a:lnTo>
                  <a:lnTo>
                    <a:pt x="4042" y="3577227"/>
                  </a:lnTo>
                  <a:lnTo>
                    <a:pt x="3071259" y="3974"/>
                  </a:lnTo>
                  <a:lnTo>
                    <a:pt x="3069231" y="2055"/>
                  </a:lnTo>
                  <a:lnTo>
                    <a:pt x="30672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3"/>
            <p:cNvSpPr/>
            <p:nvPr/>
          </p:nvSpPr>
          <p:spPr>
            <a:xfrm>
              <a:off x="6399574" y="4732930"/>
              <a:ext cx="3071495" cy="3577590"/>
            </a:xfrm>
            <a:custGeom>
              <a:avLst/>
              <a:gdLst/>
              <a:ahLst/>
              <a:cxnLst/>
              <a:rect l="l" t="t" r="r" b="b"/>
              <a:pathLst>
                <a:path w="3071495" h="3577590">
                  <a:moveTo>
                    <a:pt x="3069231" y="2055"/>
                  </a:moveTo>
                  <a:lnTo>
                    <a:pt x="3067217" y="0"/>
                  </a:lnTo>
                  <a:lnTo>
                    <a:pt x="0" y="3573184"/>
                  </a:lnTo>
                  <a:lnTo>
                    <a:pt x="2014" y="3575213"/>
                  </a:lnTo>
                  <a:lnTo>
                    <a:pt x="4042" y="3577227"/>
                  </a:lnTo>
                  <a:lnTo>
                    <a:pt x="3071259" y="3974"/>
                  </a:lnTo>
                  <a:lnTo>
                    <a:pt x="3069231" y="205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4"/>
            <p:cNvSpPr/>
            <p:nvPr/>
          </p:nvSpPr>
          <p:spPr>
            <a:xfrm>
              <a:off x="6398559" y="830611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1014" y="0"/>
                  </a:moveTo>
                  <a:lnTo>
                    <a:pt x="0" y="3042"/>
                  </a:lnTo>
                  <a:lnTo>
                    <a:pt x="2028" y="5056"/>
                  </a:lnTo>
                  <a:lnTo>
                    <a:pt x="5056" y="4042"/>
                  </a:lnTo>
                  <a:lnTo>
                    <a:pt x="3028" y="2028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5"/>
            <p:cNvSpPr/>
            <p:nvPr/>
          </p:nvSpPr>
          <p:spPr>
            <a:xfrm>
              <a:off x="6398559" y="8306115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79" h="5079">
                  <a:moveTo>
                    <a:pt x="5056" y="4042"/>
                  </a:moveTo>
                  <a:lnTo>
                    <a:pt x="2028" y="5056"/>
                  </a:lnTo>
                  <a:lnTo>
                    <a:pt x="0" y="3042"/>
                  </a:lnTo>
                  <a:lnTo>
                    <a:pt x="101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6"/>
            <p:cNvSpPr/>
            <p:nvPr/>
          </p:nvSpPr>
          <p:spPr>
            <a:xfrm>
              <a:off x="1200171" y="933102"/>
              <a:ext cx="12390755" cy="13976350"/>
            </a:xfrm>
            <a:custGeom>
              <a:avLst/>
              <a:gdLst/>
              <a:ahLst/>
              <a:cxnLst/>
              <a:rect l="l" t="t" r="r" b="b"/>
              <a:pathLst>
                <a:path w="12390755" h="13976350">
                  <a:moveTo>
                    <a:pt x="5524225" y="2563277"/>
                  </a:moveTo>
                  <a:lnTo>
                    <a:pt x="5283383" y="2844492"/>
                  </a:lnTo>
                  <a:lnTo>
                    <a:pt x="5765080" y="3257407"/>
                  </a:lnTo>
                  <a:lnTo>
                    <a:pt x="6005922" y="2976055"/>
                  </a:lnTo>
                  <a:lnTo>
                    <a:pt x="5524225" y="2563277"/>
                  </a:lnTo>
                  <a:lnTo>
                    <a:pt x="5765080" y="2282884"/>
                  </a:lnTo>
                </a:path>
                <a:path w="12390755" h="13976350">
                  <a:moveTo>
                    <a:pt x="5524225" y="2563277"/>
                  </a:moveTo>
                  <a:lnTo>
                    <a:pt x="6005922" y="2976055"/>
                  </a:lnTo>
                  <a:lnTo>
                    <a:pt x="6246764" y="2695799"/>
                  </a:lnTo>
                  <a:lnTo>
                    <a:pt x="5765080" y="2282884"/>
                  </a:lnTo>
                  <a:lnTo>
                    <a:pt x="6006936" y="2001532"/>
                  </a:lnTo>
                </a:path>
                <a:path w="12390755" h="13976350">
                  <a:moveTo>
                    <a:pt x="5765080" y="2282884"/>
                  </a:moveTo>
                  <a:lnTo>
                    <a:pt x="6246764" y="2695799"/>
                  </a:lnTo>
                  <a:lnTo>
                    <a:pt x="6488619" y="2414447"/>
                  </a:lnTo>
                  <a:lnTo>
                    <a:pt x="6006936" y="2001532"/>
                  </a:lnTo>
                </a:path>
                <a:path w="12390755" h="13976350">
                  <a:moveTo>
                    <a:pt x="5283383" y="2844492"/>
                  </a:moveTo>
                  <a:lnTo>
                    <a:pt x="5042541" y="3124885"/>
                  </a:lnTo>
                  <a:lnTo>
                    <a:pt x="5524225" y="3537663"/>
                  </a:lnTo>
                  <a:lnTo>
                    <a:pt x="5765080" y="3257407"/>
                  </a:lnTo>
                  <a:lnTo>
                    <a:pt x="5283383" y="2844492"/>
                  </a:lnTo>
                  <a:close/>
                </a:path>
                <a:path w="12390755" h="13976350">
                  <a:moveTo>
                    <a:pt x="5042541" y="3124885"/>
                  </a:moveTo>
                  <a:lnTo>
                    <a:pt x="4801699" y="3406237"/>
                  </a:lnTo>
                  <a:lnTo>
                    <a:pt x="5283383" y="3819015"/>
                  </a:lnTo>
                  <a:lnTo>
                    <a:pt x="5524225" y="3537663"/>
                  </a:lnTo>
                  <a:lnTo>
                    <a:pt x="5042541" y="3124885"/>
                  </a:lnTo>
                  <a:close/>
                </a:path>
                <a:path w="12390755" h="13976350">
                  <a:moveTo>
                    <a:pt x="4801699" y="3406237"/>
                  </a:moveTo>
                  <a:lnTo>
                    <a:pt x="4559843" y="3686493"/>
                  </a:lnTo>
                  <a:lnTo>
                    <a:pt x="5041527" y="4099407"/>
                  </a:lnTo>
                  <a:lnTo>
                    <a:pt x="5283383" y="3819015"/>
                  </a:lnTo>
                  <a:lnTo>
                    <a:pt x="4801699" y="3406237"/>
                  </a:lnTo>
                  <a:close/>
                </a:path>
                <a:path w="12390755" h="13976350">
                  <a:moveTo>
                    <a:pt x="4559843" y="3686493"/>
                  </a:moveTo>
                  <a:lnTo>
                    <a:pt x="4319002" y="3967845"/>
                  </a:lnTo>
                  <a:lnTo>
                    <a:pt x="4800685" y="4380622"/>
                  </a:lnTo>
                  <a:lnTo>
                    <a:pt x="5041527" y="4099407"/>
                  </a:lnTo>
                  <a:lnTo>
                    <a:pt x="4559843" y="3686493"/>
                  </a:lnTo>
                  <a:close/>
                </a:path>
                <a:path w="12390755" h="13976350">
                  <a:moveTo>
                    <a:pt x="4319002" y="3967845"/>
                  </a:moveTo>
                  <a:lnTo>
                    <a:pt x="4078160" y="4248100"/>
                  </a:lnTo>
                  <a:lnTo>
                    <a:pt x="4559843" y="4661015"/>
                  </a:lnTo>
                  <a:lnTo>
                    <a:pt x="4800685" y="4380622"/>
                  </a:lnTo>
                  <a:lnTo>
                    <a:pt x="4319002" y="3967845"/>
                  </a:lnTo>
                  <a:close/>
                </a:path>
                <a:path w="12390755" h="13976350">
                  <a:moveTo>
                    <a:pt x="4078160" y="4248100"/>
                  </a:moveTo>
                  <a:lnTo>
                    <a:pt x="3837305" y="4529453"/>
                  </a:lnTo>
                  <a:lnTo>
                    <a:pt x="4723776" y="5289363"/>
                  </a:lnTo>
                  <a:lnTo>
                    <a:pt x="4964618" y="5008148"/>
                  </a:lnTo>
                  <a:lnTo>
                    <a:pt x="4078160" y="4248100"/>
                  </a:lnTo>
                  <a:close/>
                </a:path>
                <a:path w="12390755" h="13976350">
                  <a:moveTo>
                    <a:pt x="3748253" y="7442837"/>
                  </a:moveTo>
                  <a:lnTo>
                    <a:pt x="3461885" y="7777787"/>
                  </a:lnTo>
                  <a:lnTo>
                    <a:pt x="3399133" y="7433738"/>
                  </a:lnTo>
                  <a:lnTo>
                    <a:pt x="3748253" y="7442837"/>
                  </a:lnTo>
                  <a:close/>
                </a:path>
                <a:path w="12390755" h="13976350">
                  <a:moveTo>
                    <a:pt x="3381934" y="7327473"/>
                  </a:moveTo>
                  <a:lnTo>
                    <a:pt x="3837305" y="7339616"/>
                  </a:lnTo>
                </a:path>
                <a:path w="12390755" h="13976350">
                  <a:moveTo>
                    <a:pt x="6736546" y="4856303"/>
                  </a:moveTo>
                  <a:lnTo>
                    <a:pt x="6598926" y="5017193"/>
                  </a:lnTo>
                  <a:lnTo>
                    <a:pt x="6879223" y="5257980"/>
                  </a:lnTo>
                  <a:lnTo>
                    <a:pt x="7017871" y="5097090"/>
                  </a:lnTo>
                  <a:lnTo>
                    <a:pt x="6736546" y="4856303"/>
                  </a:lnTo>
                  <a:lnTo>
                    <a:pt x="6874166" y="4696373"/>
                  </a:lnTo>
                </a:path>
                <a:path w="12390755" h="13976350">
                  <a:moveTo>
                    <a:pt x="6736546" y="4856303"/>
                  </a:moveTo>
                  <a:lnTo>
                    <a:pt x="7017871" y="5097090"/>
                  </a:lnTo>
                  <a:lnTo>
                    <a:pt x="7155491" y="4937297"/>
                  </a:lnTo>
                  <a:lnTo>
                    <a:pt x="6874166" y="4696373"/>
                  </a:lnTo>
                  <a:lnTo>
                    <a:pt x="7011800" y="4535482"/>
                  </a:lnTo>
                </a:path>
                <a:path w="12390755" h="13976350">
                  <a:moveTo>
                    <a:pt x="6874166" y="4696373"/>
                  </a:moveTo>
                  <a:lnTo>
                    <a:pt x="7155491" y="4937297"/>
                  </a:lnTo>
                  <a:lnTo>
                    <a:pt x="7293125" y="4776406"/>
                  </a:lnTo>
                  <a:lnTo>
                    <a:pt x="7011800" y="4535482"/>
                  </a:lnTo>
                  <a:lnTo>
                    <a:pt x="7149420" y="4374592"/>
                  </a:lnTo>
                </a:path>
                <a:path w="12390755" h="13976350">
                  <a:moveTo>
                    <a:pt x="7011800" y="4535482"/>
                  </a:moveTo>
                  <a:lnTo>
                    <a:pt x="7293125" y="4776406"/>
                  </a:lnTo>
                  <a:lnTo>
                    <a:pt x="7430745" y="4616476"/>
                  </a:lnTo>
                  <a:lnTo>
                    <a:pt x="7149420" y="4374592"/>
                  </a:lnTo>
                  <a:lnTo>
                    <a:pt x="7287054" y="4214662"/>
                  </a:lnTo>
                </a:path>
                <a:path w="12390755" h="13976350">
                  <a:moveTo>
                    <a:pt x="7149420" y="4374592"/>
                  </a:moveTo>
                  <a:lnTo>
                    <a:pt x="7430745" y="4616476"/>
                  </a:lnTo>
                  <a:lnTo>
                    <a:pt x="7568365" y="4455586"/>
                  </a:lnTo>
                  <a:lnTo>
                    <a:pt x="7287054" y="4214662"/>
                  </a:lnTo>
                  <a:lnTo>
                    <a:pt x="7424674" y="4053772"/>
                  </a:lnTo>
                </a:path>
                <a:path w="12390755" h="13976350">
                  <a:moveTo>
                    <a:pt x="7287054" y="4214662"/>
                  </a:moveTo>
                  <a:lnTo>
                    <a:pt x="7568365" y="4455586"/>
                  </a:lnTo>
                  <a:lnTo>
                    <a:pt x="7705998" y="4294696"/>
                  </a:lnTo>
                  <a:lnTo>
                    <a:pt x="7424674" y="4053772"/>
                  </a:lnTo>
                  <a:lnTo>
                    <a:pt x="7563308" y="3893978"/>
                  </a:lnTo>
                </a:path>
                <a:path w="12390755" h="13976350">
                  <a:moveTo>
                    <a:pt x="7424674" y="4053772"/>
                  </a:moveTo>
                  <a:lnTo>
                    <a:pt x="7705998" y="4294696"/>
                  </a:lnTo>
                  <a:lnTo>
                    <a:pt x="7843618" y="4134765"/>
                  </a:lnTo>
                  <a:lnTo>
                    <a:pt x="7563308" y="3893978"/>
                  </a:lnTo>
                  <a:lnTo>
                    <a:pt x="7700928" y="3733088"/>
                  </a:lnTo>
                </a:path>
                <a:path w="12390755" h="13976350">
                  <a:moveTo>
                    <a:pt x="7563308" y="3893978"/>
                  </a:moveTo>
                  <a:lnTo>
                    <a:pt x="7843618" y="4134765"/>
                  </a:lnTo>
                  <a:lnTo>
                    <a:pt x="7981252" y="3973875"/>
                  </a:lnTo>
                  <a:lnTo>
                    <a:pt x="7700928" y="3733088"/>
                  </a:lnTo>
                  <a:lnTo>
                    <a:pt x="7838561" y="3572198"/>
                  </a:lnTo>
                </a:path>
                <a:path w="12390755" h="13976350">
                  <a:moveTo>
                    <a:pt x="7700928" y="3733088"/>
                  </a:moveTo>
                  <a:lnTo>
                    <a:pt x="7981252" y="3973875"/>
                  </a:lnTo>
                  <a:lnTo>
                    <a:pt x="8118872" y="3813944"/>
                  </a:lnTo>
                  <a:lnTo>
                    <a:pt x="7838561" y="3572198"/>
                  </a:lnTo>
                </a:path>
                <a:path w="12390755" h="13976350">
                  <a:moveTo>
                    <a:pt x="6455222" y="4615516"/>
                  </a:moveTo>
                  <a:lnTo>
                    <a:pt x="6317602" y="4776406"/>
                  </a:lnTo>
                  <a:lnTo>
                    <a:pt x="6598926" y="5017193"/>
                  </a:lnTo>
                  <a:lnTo>
                    <a:pt x="6736546" y="4856303"/>
                  </a:lnTo>
                  <a:lnTo>
                    <a:pt x="6455222" y="4615516"/>
                  </a:lnTo>
                  <a:lnTo>
                    <a:pt x="6593856" y="4455586"/>
                  </a:lnTo>
                </a:path>
                <a:path w="12390755" h="13976350">
                  <a:moveTo>
                    <a:pt x="6455222" y="4615516"/>
                  </a:moveTo>
                  <a:lnTo>
                    <a:pt x="6736546" y="4856303"/>
                  </a:lnTo>
                  <a:lnTo>
                    <a:pt x="6874166" y="4696373"/>
                  </a:lnTo>
                  <a:lnTo>
                    <a:pt x="6593856" y="4455586"/>
                  </a:lnTo>
                  <a:lnTo>
                    <a:pt x="6731489" y="4294696"/>
                  </a:lnTo>
                </a:path>
                <a:path w="12390755" h="13976350">
                  <a:moveTo>
                    <a:pt x="6593856" y="4455586"/>
                  </a:moveTo>
                  <a:lnTo>
                    <a:pt x="6874166" y="4696373"/>
                  </a:lnTo>
                  <a:lnTo>
                    <a:pt x="7011800" y="4535482"/>
                  </a:lnTo>
                  <a:lnTo>
                    <a:pt x="6731489" y="4294696"/>
                  </a:lnTo>
                  <a:lnTo>
                    <a:pt x="6869109" y="4133805"/>
                  </a:lnTo>
                </a:path>
                <a:path w="12390755" h="13976350">
                  <a:moveTo>
                    <a:pt x="6731489" y="4294696"/>
                  </a:moveTo>
                  <a:lnTo>
                    <a:pt x="7011800" y="4535482"/>
                  </a:lnTo>
                  <a:lnTo>
                    <a:pt x="7149420" y="4374592"/>
                  </a:lnTo>
                  <a:lnTo>
                    <a:pt x="6869109" y="4133805"/>
                  </a:lnTo>
                  <a:lnTo>
                    <a:pt x="7006743" y="3973875"/>
                  </a:lnTo>
                </a:path>
                <a:path w="12390755" h="13976350">
                  <a:moveTo>
                    <a:pt x="6869109" y="4133805"/>
                  </a:moveTo>
                  <a:lnTo>
                    <a:pt x="7149420" y="4374592"/>
                  </a:lnTo>
                  <a:lnTo>
                    <a:pt x="7287054" y="4214662"/>
                  </a:lnTo>
                  <a:lnTo>
                    <a:pt x="7006743" y="3973875"/>
                  </a:lnTo>
                  <a:lnTo>
                    <a:pt x="7144363" y="3812985"/>
                  </a:lnTo>
                </a:path>
                <a:path w="12390755" h="13976350">
                  <a:moveTo>
                    <a:pt x="7006743" y="3973875"/>
                  </a:moveTo>
                  <a:lnTo>
                    <a:pt x="7287054" y="4214662"/>
                  </a:lnTo>
                  <a:lnTo>
                    <a:pt x="7424674" y="4053772"/>
                  </a:lnTo>
                  <a:lnTo>
                    <a:pt x="7144363" y="3812985"/>
                  </a:lnTo>
                  <a:lnTo>
                    <a:pt x="7281997" y="3653054"/>
                  </a:lnTo>
                </a:path>
                <a:path w="12390755" h="13976350">
                  <a:moveTo>
                    <a:pt x="7144363" y="3812985"/>
                  </a:moveTo>
                  <a:lnTo>
                    <a:pt x="7424674" y="4053772"/>
                  </a:lnTo>
                  <a:lnTo>
                    <a:pt x="7563308" y="3893978"/>
                  </a:lnTo>
                  <a:lnTo>
                    <a:pt x="7281997" y="3653054"/>
                  </a:lnTo>
                  <a:lnTo>
                    <a:pt x="7419617" y="3492164"/>
                  </a:lnTo>
                </a:path>
                <a:path w="12390755" h="13976350">
                  <a:moveTo>
                    <a:pt x="7281997" y="3653054"/>
                  </a:moveTo>
                  <a:lnTo>
                    <a:pt x="7563308" y="3893978"/>
                  </a:lnTo>
                  <a:lnTo>
                    <a:pt x="7700928" y="3733088"/>
                  </a:lnTo>
                  <a:lnTo>
                    <a:pt x="7419617" y="3492164"/>
                  </a:lnTo>
                  <a:lnTo>
                    <a:pt x="7557237" y="3331274"/>
                  </a:lnTo>
                </a:path>
                <a:path w="12390755" h="13976350">
                  <a:moveTo>
                    <a:pt x="7419617" y="3492164"/>
                  </a:moveTo>
                  <a:lnTo>
                    <a:pt x="7700928" y="3733088"/>
                  </a:lnTo>
                  <a:lnTo>
                    <a:pt x="7838561" y="3572198"/>
                  </a:lnTo>
                  <a:lnTo>
                    <a:pt x="7557237" y="3331274"/>
                  </a:lnTo>
                </a:path>
                <a:path w="12390755" h="13976350">
                  <a:moveTo>
                    <a:pt x="5359292" y="6461243"/>
                  </a:moveTo>
                  <a:lnTo>
                    <a:pt x="5221658" y="6622147"/>
                  </a:lnTo>
                  <a:lnTo>
                    <a:pt x="5502983" y="6862989"/>
                  </a:lnTo>
                  <a:lnTo>
                    <a:pt x="5640603" y="6702085"/>
                  </a:lnTo>
                  <a:lnTo>
                    <a:pt x="5359292" y="6461243"/>
                  </a:lnTo>
                  <a:lnTo>
                    <a:pt x="5496912" y="6301354"/>
                  </a:lnTo>
                </a:path>
                <a:path w="12390755" h="13976350">
                  <a:moveTo>
                    <a:pt x="5359292" y="6461243"/>
                  </a:moveTo>
                  <a:lnTo>
                    <a:pt x="5640603" y="6702085"/>
                  </a:lnTo>
                  <a:lnTo>
                    <a:pt x="5778236" y="6542209"/>
                  </a:lnTo>
                  <a:lnTo>
                    <a:pt x="5496912" y="6301354"/>
                  </a:lnTo>
                  <a:lnTo>
                    <a:pt x="5634532" y="6140464"/>
                  </a:lnTo>
                </a:path>
                <a:path w="12390755" h="13976350">
                  <a:moveTo>
                    <a:pt x="5496912" y="6301354"/>
                  </a:moveTo>
                  <a:lnTo>
                    <a:pt x="5778236" y="6542209"/>
                  </a:lnTo>
                  <a:lnTo>
                    <a:pt x="5915856" y="6381305"/>
                  </a:lnTo>
                  <a:lnTo>
                    <a:pt x="5634532" y="6140464"/>
                  </a:lnTo>
                  <a:lnTo>
                    <a:pt x="5772152" y="5979560"/>
                  </a:lnTo>
                </a:path>
                <a:path w="12390755" h="13976350">
                  <a:moveTo>
                    <a:pt x="5634532" y="6140464"/>
                  </a:moveTo>
                  <a:lnTo>
                    <a:pt x="5915856" y="6381305"/>
                  </a:lnTo>
                  <a:lnTo>
                    <a:pt x="6053490" y="6221416"/>
                  </a:lnTo>
                  <a:lnTo>
                    <a:pt x="5772152" y="5979560"/>
                  </a:lnTo>
                  <a:lnTo>
                    <a:pt x="5909785" y="5819670"/>
                  </a:lnTo>
                </a:path>
                <a:path w="12390755" h="13976350">
                  <a:moveTo>
                    <a:pt x="5772152" y="5979560"/>
                  </a:moveTo>
                  <a:lnTo>
                    <a:pt x="6053490" y="6221416"/>
                  </a:lnTo>
                  <a:lnTo>
                    <a:pt x="6191110" y="6060512"/>
                  </a:lnTo>
                  <a:lnTo>
                    <a:pt x="5909785" y="5819670"/>
                  </a:lnTo>
                  <a:lnTo>
                    <a:pt x="6048419" y="5658767"/>
                  </a:lnTo>
                </a:path>
                <a:path w="12390755" h="13976350">
                  <a:moveTo>
                    <a:pt x="5909785" y="5819670"/>
                  </a:moveTo>
                  <a:lnTo>
                    <a:pt x="6191110" y="6060512"/>
                  </a:lnTo>
                  <a:lnTo>
                    <a:pt x="6328730" y="5899622"/>
                  </a:lnTo>
                  <a:lnTo>
                    <a:pt x="6048419" y="5658767"/>
                  </a:lnTo>
                  <a:lnTo>
                    <a:pt x="6186053" y="5498891"/>
                  </a:lnTo>
                </a:path>
                <a:path w="12390755" h="13976350">
                  <a:moveTo>
                    <a:pt x="6048419" y="5658767"/>
                  </a:moveTo>
                  <a:lnTo>
                    <a:pt x="6328730" y="5899622"/>
                  </a:lnTo>
                  <a:lnTo>
                    <a:pt x="6466363" y="5739732"/>
                  </a:lnTo>
                  <a:lnTo>
                    <a:pt x="6186053" y="5498891"/>
                  </a:lnTo>
                  <a:lnTo>
                    <a:pt x="6323673" y="5338014"/>
                  </a:lnTo>
                </a:path>
                <a:path w="12390755" h="13976350">
                  <a:moveTo>
                    <a:pt x="6186053" y="5498891"/>
                  </a:moveTo>
                  <a:lnTo>
                    <a:pt x="6466363" y="5739732"/>
                  </a:lnTo>
                  <a:lnTo>
                    <a:pt x="6603983" y="5578829"/>
                  </a:lnTo>
                  <a:lnTo>
                    <a:pt x="6323673" y="5338014"/>
                  </a:lnTo>
                  <a:lnTo>
                    <a:pt x="6461293" y="5177124"/>
                  </a:lnTo>
                </a:path>
                <a:path w="12390755" h="13976350">
                  <a:moveTo>
                    <a:pt x="6323673" y="5338014"/>
                  </a:moveTo>
                  <a:lnTo>
                    <a:pt x="6603983" y="5578829"/>
                  </a:lnTo>
                  <a:lnTo>
                    <a:pt x="6741603" y="5418870"/>
                  </a:lnTo>
                  <a:lnTo>
                    <a:pt x="6461293" y="5177124"/>
                  </a:lnTo>
                  <a:lnTo>
                    <a:pt x="6598926" y="5017193"/>
                  </a:lnTo>
                </a:path>
                <a:path w="12390755" h="13976350">
                  <a:moveTo>
                    <a:pt x="6461293" y="5177124"/>
                  </a:moveTo>
                  <a:lnTo>
                    <a:pt x="6741603" y="5418870"/>
                  </a:lnTo>
                  <a:lnTo>
                    <a:pt x="6879223" y="5257980"/>
                  </a:lnTo>
                  <a:lnTo>
                    <a:pt x="6598926" y="5017193"/>
                  </a:lnTo>
                </a:path>
                <a:path w="12390755" h="13976350">
                  <a:moveTo>
                    <a:pt x="5077967" y="6220402"/>
                  </a:moveTo>
                  <a:lnTo>
                    <a:pt x="4940333" y="6381305"/>
                  </a:lnTo>
                  <a:lnTo>
                    <a:pt x="5221658" y="6622147"/>
                  </a:lnTo>
                  <a:lnTo>
                    <a:pt x="5359292" y="6461243"/>
                  </a:lnTo>
                  <a:lnTo>
                    <a:pt x="5077967" y="6220402"/>
                  </a:lnTo>
                  <a:lnTo>
                    <a:pt x="5216601" y="6060512"/>
                  </a:lnTo>
                </a:path>
                <a:path w="12390755" h="13976350">
                  <a:moveTo>
                    <a:pt x="5077967" y="6220402"/>
                  </a:moveTo>
                  <a:lnTo>
                    <a:pt x="5359292" y="6461243"/>
                  </a:lnTo>
                  <a:lnTo>
                    <a:pt x="5496912" y="6301354"/>
                  </a:lnTo>
                  <a:lnTo>
                    <a:pt x="5216601" y="6060512"/>
                  </a:lnTo>
                  <a:lnTo>
                    <a:pt x="5354221" y="5899622"/>
                  </a:lnTo>
                </a:path>
                <a:path w="12390755" h="13976350">
                  <a:moveTo>
                    <a:pt x="5216601" y="6060512"/>
                  </a:moveTo>
                  <a:lnTo>
                    <a:pt x="5496912" y="6301354"/>
                  </a:lnTo>
                  <a:lnTo>
                    <a:pt x="5634532" y="6140464"/>
                  </a:lnTo>
                  <a:lnTo>
                    <a:pt x="5354221" y="5899622"/>
                  </a:lnTo>
                  <a:lnTo>
                    <a:pt x="5491855" y="5738718"/>
                  </a:lnTo>
                </a:path>
                <a:path w="12390755" h="13976350">
                  <a:moveTo>
                    <a:pt x="5354221" y="5899622"/>
                  </a:moveTo>
                  <a:lnTo>
                    <a:pt x="5634532" y="6140464"/>
                  </a:lnTo>
                  <a:lnTo>
                    <a:pt x="5772152" y="5979560"/>
                  </a:lnTo>
                  <a:lnTo>
                    <a:pt x="5491855" y="5738718"/>
                  </a:lnTo>
                  <a:lnTo>
                    <a:pt x="5629475" y="5578829"/>
                  </a:lnTo>
                </a:path>
                <a:path w="12390755" h="13976350">
                  <a:moveTo>
                    <a:pt x="5491855" y="5738718"/>
                  </a:moveTo>
                  <a:lnTo>
                    <a:pt x="5772152" y="5979560"/>
                  </a:lnTo>
                  <a:lnTo>
                    <a:pt x="5909785" y="5819670"/>
                  </a:lnTo>
                  <a:lnTo>
                    <a:pt x="5629475" y="5578829"/>
                  </a:lnTo>
                  <a:lnTo>
                    <a:pt x="5767095" y="5417911"/>
                  </a:lnTo>
                </a:path>
                <a:path w="12390755" h="13976350">
                  <a:moveTo>
                    <a:pt x="5629475" y="5578829"/>
                  </a:moveTo>
                  <a:lnTo>
                    <a:pt x="5909785" y="5819670"/>
                  </a:lnTo>
                  <a:lnTo>
                    <a:pt x="6048419" y="5658767"/>
                  </a:lnTo>
                  <a:lnTo>
                    <a:pt x="5767095" y="5417911"/>
                  </a:lnTo>
                  <a:lnTo>
                    <a:pt x="5904728" y="5257980"/>
                  </a:lnTo>
                </a:path>
                <a:path w="12390755" h="13976350">
                  <a:moveTo>
                    <a:pt x="5767095" y="5417911"/>
                  </a:moveTo>
                  <a:lnTo>
                    <a:pt x="6048419" y="5658767"/>
                  </a:lnTo>
                  <a:lnTo>
                    <a:pt x="6186053" y="5498891"/>
                  </a:lnTo>
                  <a:lnTo>
                    <a:pt x="5904728" y="5257980"/>
                  </a:lnTo>
                  <a:lnTo>
                    <a:pt x="6042348" y="5097090"/>
                  </a:lnTo>
                </a:path>
                <a:path w="12390755" h="13976350">
                  <a:moveTo>
                    <a:pt x="5904728" y="5257980"/>
                  </a:moveTo>
                  <a:lnTo>
                    <a:pt x="6186053" y="5498891"/>
                  </a:lnTo>
                  <a:lnTo>
                    <a:pt x="6323673" y="5338014"/>
                  </a:lnTo>
                  <a:lnTo>
                    <a:pt x="6042348" y="5097090"/>
                  </a:lnTo>
                  <a:lnTo>
                    <a:pt x="6179982" y="4936200"/>
                  </a:lnTo>
                </a:path>
                <a:path w="12390755" h="13976350">
                  <a:moveTo>
                    <a:pt x="6042348" y="5097090"/>
                  </a:moveTo>
                  <a:lnTo>
                    <a:pt x="6323673" y="5338014"/>
                  </a:lnTo>
                  <a:lnTo>
                    <a:pt x="6461293" y="5177124"/>
                  </a:lnTo>
                  <a:lnTo>
                    <a:pt x="6179982" y="4936200"/>
                  </a:lnTo>
                  <a:lnTo>
                    <a:pt x="6317602" y="4776406"/>
                  </a:lnTo>
                </a:path>
                <a:path w="12390755" h="13976350">
                  <a:moveTo>
                    <a:pt x="6179982" y="4936200"/>
                  </a:moveTo>
                  <a:lnTo>
                    <a:pt x="6461293" y="5177124"/>
                  </a:lnTo>
                  <a:lnTo>
                    <a:pt x="6598926" y="5017193"/>
                  </a:lnTo>
                  <a:lnTo>
                    <a:pt x="6317602" y="4776406"/>
                  </a:lnTo>
                </a:path>
                <a:path w="12390755" h="13976350">
                  <a:moveTo>
                    <a:pt x="5084038" y="6783051"/>
                  </a:moveTo>
                  <a:lnTo>
                    <a:pt x="4946404" y="6942941"/>
                  </a:lnTo>
                  <a:lnTo>
                    <a:pt x="5226715" y="7183782"/>
                  </a:lnTo>
                  <a:lnTo>
                    <a:pt x="5364349" y="7023893"/>
                  </a:lnTo>
                  <a:lnTo>
                    <a:pt x="5084038" y="6783051"/>
                  </a:lnTo>
                  <a:lnTo>
                    <a:pt x="5221658" y="6622147"/>
                  </a:lnTo>
                </a:path>
                <a:path w="12390755" h="13976350">
                  <a:moveTo>
                    <a:pt x="5084038" y="6783051"/>
                  </a:moveTo>
                  <a:lnTo>
                    <a:pt x="5364349" y="7023893"/>
                  </a:lnTo>
                  <a:lnTo>
                    <a:pt x="5502983" y="6862989"/>
                  </a:lnTo>
                  <a:lnTo>
                    <a:pt x="5221658" y="6622147"/>
                  </a:lnTo>
                </a:path>
                <a:path w="12390755" h="13976350">
                  <a:moveTo>
                    <a:pt x="4665080" y="6702085"/>
                  </a:moveTo>
                  <a:lnTo>
                    <a:pt x="4527460" y="6862989"/>
                  </a:lnTo>
                  <a:lnTo>
                    <a:pt x="4808785" y="7103831"/>
                  </a:lnTo>
                  <a:lnTo>
                    <a:pt x="4946404" y="6942941"/>
                  </a:lnTo>
                  <a:lnTo>
                    <a:pt x="4665080" y="6702085"/>
                  </a:lnTo>
                  <a:lnTo>
                    <a:pt x="4802713" y="6541195"/>
                  </a:lnTo>
                </a:path>
                <a:path w="12390755" h="13976350">
                  <a:moveTo>
                    <a:pt x="4665080" y="6702085"/>
                  </a:moveTo>
                  <a:lnTo>
                    <a:pt x="4946404" y="6942941"/>
                  </a:lnTo>
                  <a:lnTo>
                    <a:pt x="5084038" y="6783051"/>
                  </a:lnTo>
                  <a:lnTo>
                    <a:pt x="4802713" y="6541195"/>
                  </a:lnTo>
                  <a:lnTo>
                    <a:pt x="4940333" y="6381305"/>
                  </a:lnTo>
                </a:path>
                <a:path w="12390755" h="13976350">
                  <a:moveTo>
                    <a:pt x="4802713" y="6541195"/>
                  </a:moveTo>
                  <a:lnTo>
                    <a:pt x="5084038" y="6783051"/>
                  </a:lnTo>
                  <a:lnTo>
                    <a:pt x="5221658" y="6622147"/>
                  </a:lnTo>
                  <a:lnTo>
                    <a:pt x="4940333" y="6381305"/>
                  </a:lnTo>
                </a:path>
                <a:path w="12390755" h="13976350">
                  <a:moveTo>
                    <a:pt x="11827662" y="1382229"/>
                  </a:moveTo>
                  <a:lnTo>
                    <a:pt x="6564515" y="7516718"/>
                  </a:lnTo>
                </a:path>
                <a:path w="12390755" h="13976350">
                  <a:moveTo>
                    <a:pt x="11721411" y="1343856"/>
                  </a:moveTo>
                  <a:lnTo>
                    <a:pt x="6514932" y="7409440"/>
                  </a:lnTo>
                </a:path>
                <a:path w="12390755" h="13976350">
                  <a:moveTo>
                    <a:pt x="4996001" y="7263720"/>
                  </a:moveTo>
                  <a:lnTo>
                    <a:pt x="4527460" y="6862989"/>
                  </a:lnTo>
                  <a:lnTo>
                    <a:pt x="4200595" y="7243493"/>
                  </a:lnTo>
                  <a:lnTo>
                    <a:pt x="4996001" y="7263720"/>
                  </a:lnTo>
                  <a:close/>
                </a:path>
                <a:path w="12390755" h="13976350">
                  <a:moveTo>
                    <a:pt x="7724211" y="0"/>
                  </a:moveTo>
                  <a:lnTo>
                    <a:pt x="8361742" y="232701"/>
                  </a:lnTo>
                  <a:lnTo>
                    <a:pt x="7562293" y="1162684"/>
                  </a:lnTo>
                  <a:lnTo>
                    <a:pt x="7080610" y="749769"/>
                  </a:lnTo>
                  <a:lnTo>
                    <a:pt x="7724211" y="0"/>
                  </a:lnTo>
                  <a:close/>
                </a:path>
                <a:path w="12390755" h="13976350">
                  <a:moveTo>
                    <a:pt x="5154863" y="7268777"/>
                  </a:moveTo>
                  <a:lnTo>
                    <a:pt x="4996001" y="7263720"/>
                  </a:lnTo>
                  <a:lnTo>
                    <a:pt x="4808785" y="7103831"/>
                  </a:lnTo>
                  <a:lnTo>
                    <a:pt x="4946404" y="6942941"/>
                  </a:lnTo>
                  <a:lnTo>
                    <a:pt x="5226715" y="7183782"/>
                  </a:lnTo>
                  <a:lnTo>
                    <a:pt x="5154863" y="7268777"/>
                  </a:lnTo>
                  <a:close/>
                </a:path>
                <a:path w="12390755" h="13976350">
                  <a:moveTo>
                    <a:pt x="3703741" y="4521367"/>
                  </a:moveTo>
                  <a:lnTo>
                    <a:pt x="3621761" y="4671156"/>
                  </a:lnTo>
                  <a:lnTo>
                    <a:pt x="3541823" y="4821905"/>
                  </a:lnTo>
                  <a:lnTo>
                    <a:pt x="3465928" y="4974710"/>
                  </a:lnTo>
                  <a:lnTo>
                    <a:pt x="3394076" y="5128473"/>
                  </a:lnTo>
                  <a:lnTo>
                    <a:pt x="3326280" y="5285389"/>
                  </a:lnTo>
                  <a:lnTo>
                    <a:pt x="3261513" y="5443264"/>
                  </a:lnTo>
                  <a:lnTo>
                    <a:pt x="3199788" y="5602099"/>
                  </a:lnTo>
                  <a:lnTo>
                    <a:pt x="3143106" y="5763002"/>
                  </a:lnTo>
                  <a:lnTo>
                    <a:pt x="3089481" y="5924920"/>
                  </a:lnTo>
                  <a:lnTo>
                    <a:pt x="3039898" y="6087839"/>
                  </a:lnTo>
                  <a:lnTo>
                    <a:pt x="2994358" y="6251771"/>
                  </a:lnTo>
                  <a:lnTo>
                    <a:pt x="2951861" y="6416718"/>
                  </a:lnTo>
                  <a:lnTo>
                    <a:pt x="2914420" y="6583693"/>
                  </a:lnTo>
                  <a:lnTo>
                    <a:pt x="2880009" y="6750667"/>
                  </a:lnTo>
                  <a:lnTo>
                    <a:pt x="2849653" y="6918643"/>
                  </a:lnTo>
                  <a:lnTo>
                    <a:pt x="2823341" y="7086632"/>
                  </a:lnTo>
                </a:path>
                <a:path w="12390755" h="13976350">
                  <a:moveTo>
                    <a:pt x="2490405" y="8371806"/>
                  </a:moveTo>
                  <a:lnTo>
                    <a:pt x="2536959" y="8270613"/>
                  </a:lnTo>
                  <a:lnTo>
                    <a:pt x="2581485" y="8168405"/>
                  </a:lnTo>
                  <a:lnTo>
                    <a:pt x="2621954" y="8065197"/>
                  </a:lnTo>
                  <a:lnTo>
                    <a:pt x="2658394" y="7959947"/>
                  </a:lnTo>
                  <a:lnTo>
                    <a:pt x="2691792" y="7853696"/>
                  </a:lnTo>
                  <a:lnTo>
                    <a:pt x="2722147" y="7746418"/>
                  </a:lnTo>
                  <a:lnTo>
                    <a:pt x="2748460" y="7638153"/>
                  </a:lnTo>
                  <a:lnTo>
                    <a:pt x="2770716" y="7528860"/>
                  </a:lnTo>
                  <a:lnTo>
                    <a:pt x="2789943" y="7418553"/>
                  </a:lnTo>
                  <a:lnTo>
                    <a:pt x="2804113" y="7308246"/>
                  </a:lnTo>
                  <a:lnTo>
                    <a:pt x="2816256" y="7197939"/>
                  </a:lnTo>
                  <a:lnTo>
                    <a:pt x="2823341" y="7086632"/>
                  </a:lnTo>
                </a:path>
                <a:path w="12390755" h="13976350">
                  <a:moveTo>
                    <a:pt x="3612661" y="4468742"/>
                  </a:moveTo>
                  <a:lnTo>
                    <a:pt x="3528667" y="4620450"/>
                  </a:lnTo>
                  <a:lnTo>
                    <a:pt x="3447715" y="4774351"/>
                  </a:lnTo>
                  <a:lnTo>
                    <a:pt x="3370806" y="4929211"/>
                  </a:lnTo>
                  <a:lnTo>
                    <a:pt x="3296925" y="5085990"/>
                  </a:lnTo>
                  <a:lnTo>
                    <a:pt x="3228115" y="5244824"/>
                  </a:lnTo>
                  <a:lnTo>
                    <a:pt x="3162347" y="5405851"/>
                  </a:lnTo>
                  <a:lnTo>
                    <a:pt x="3100609" y="5567701"/>
                  </a:lnTo>
                  <a:lnTo>
                    <a:pt x="3041913" y="5730619"/>
                  </a:lnTo>
                  <a:lnTo>
                    <a:pt x="2987273" y="5895565"/>
                  </a:lnTo>
                  <a:lnTo>
                    <a:pt x="2937691" y="6060512"/>
                  </a:lnTo>
                  <a:lnTo>
                    <a:pt x="2891137" y="6227487"/>
                  </a:lnTo>
                  <a:lnTo>
                    <a:pt x="2848639" y="6395476"/>
                  </a:lnTo>
                  <a:lnTo>
                    <a:pt x="2810184" y="6564465"/>
                  </a:lnTo>
                  <a:lnTo>
                    <a:pt x="2775773" y="6734469"/>
                  </a:lnTo>
                  <a:lnTo>
                    <a:pt x="2744403" y="6905500"/>
                  </a:lnTo>
                  <a:lnTo>
                    <a:pt x="2718104" y="7076518"/>
                  </a:lnTo>
                </a:path>
                <a:path w="12390755" h="13976350">
                  <a:moveTo>
                    <a:pt x="2407425" y="8299954"/>
                  </a:moveTo>
                  <a:lnTo>
                    <a:pt x="2456007" y="8194718"/>
                  </a:lnTo>
                  <a:lnTo>
                    <a:pt x="2499519" y="8087453"/>
                  </a:lnTo>
                  <a:lnTo>
                    <a:pt x="2539988" y="7979174"/>
                  </a:lnTo>
                  <a:lnTo>
                    <a:pt x="2576428" y="7869881"/>
                  </a:lnTo>
                  <a:lnTo>
                    <a:pt x="2608811" y="7759588"/>
                  </a:lnTo>
                  <a:lnTo>
                    <a:pt x="2637139" y="7647253"/>
                  </a:lnTo>
                  <a:lnTo>
                    <a:pt x="2661423" y="7534931"/>
                  </a:lnTo>
                  <a:lnTo>
                    <a:pt x="2681664" y="7420568"/>
                  </a:lnTo>
                  <a:lnTo>
                    <a:pt x="2697863" y="7306232"/>
                  </a:lnTo>
                  <a:lnTo>
                    <a:pt x="2709991" y="7191882"/>
                  </a:lnTo>
                  <a:lnTo>
                    <a:pt x="2718104" y="7076518"/>
                  </a:lnTo>
                </a:path>
                <a:path w="12390755" h="13976350">
                  <a:moveTo>
                    <a:pt x="6876195" y="7315331"/>
                  </a:moveTo>
                  <a:lnTo>
                    <a:pt x="7558251" y="7331530"/>
                  </a:lnTo>
                  <a:lnTo>
                    <a:pt x="7675643" y="7194910"/>
                  </a:lnTo>
                  <a:lnTo>
                    <a:pt x="7274898" y="6849833"/>
                  </a:lnTo>
                  <a:lnTo>
                    <a:pt x="7023942" y="7143300"/>
                  </a:lnTo>
                  <a:lnTo>
                    <a:pt x="6876195" y="7315331"/>
                  </a:lnTo>
                  <a:close/>
                </a:path>
                <a:path w="12390755" h="13976350">
                  <a:moveTo>
                    <a:pt x="7446930" y="6649474"/>
                  </a:moveTo>
                  <a:lnTo>
                    <a:pt x="7274898" y="6849833"/>
                  </a:lnTo>
                  <a:lnTo>
                    <a:pt x="7675643" y="7194910"/>
                  </a:lnTo>
                  <a:lnTo>
                    <a:pt x="7848675" y="6993537"/>
                  </a:lnTo>
                  <a:lnTo>
                    <a:pt x="7446930" y="6649474"/>
                  </a:lnTo>
                  <a:lnTo>
                    <a:pt x="7618975" y="6449101"/>
                  </a:lnTo>
                </a:path>
                <a:path w="12390755" h="13976350">
                  <a:moveTo>
                    <a:pt x="7446930" y="6649474"/>
                  </a:moveTo>
                  <a:lnTo>
                    <a:pt x="7848675" y="6993537"/>
                  </a:lnTo>
                  <a:lnTo>
                    <a:pt x="8020707" y="6793165"/>
                  </a:lnTo>
                  <a:lnTo>
                    <a:pt x="7618975" y="6449101"/>
                  </a:lnTo>
                  <a:lnTo>
                    <a:pt x="7790993" y="6248742"/>
                  </a:lnTo>
                </a:path>
                <a:path w="12390755" h="13976350">
                  <a:moveTo>
                    <a:pt x="7618975" y="6449101"/>
                  </a:moveTo>
                  <a:lnTo>
                    <a:pt x="8020707" y="6793165"/>
                  </a:lnTo>
                  <a:lnTo>
                    <a:pt x="8192739" y="6592792"/>
                  </a:lnTo>
                  <a:lnTo>
                    <a:pt x="7790993" y="6248742"/>
                  </a:lnTo>
                  <a:lnTo>
                    <a:pt x="7963025" y="6047356"/>
                  </a:lnTo>
                </a:path>
                <a:path w="12390755" h="13976350">
                  <a:moveTo>
                    <a:pt x="7790993" y="6248742"/>
                  </a:moveTo>
                  <a:lnTo>
                    <a:pt x="8192739" y="6592792"/>
                  </a:lnTo>
                  <a:lnTo>
                    <a:pt x="8364770" y="6392433"/>
                  </a:lnTo>
                  <a:lnTo>
                    <a:pt x="7963025" y="6047356"/>
                  </a:lnTo>
                  <a:lnTo>
                    <a:pt x="8136071" y="5846997"/>
                  </a:lnTo>
                </a:path>
                <a:path w="12390755" h="13976350">
                  <a:moveTo>
                    <a:pt x="7963025" y="6047356"/>
                  </a:moveTo>
                  <a:lnTo>
                    <a:pt x="8364770" y="6392433"/>
                  </a:lnTo>
                  <a:lnTo>
                    <a:pt x="8536802" y="6191061"/>
                  </a:lnTo>
                  <a:lnTo>
                    <a:pt x="8136071" y="5846997"/>
                  </a:lnTo>
                  <a:lnTo>
                    <a:pt x="8308103" y="5646624"/>
                  </a:lnTo>
                </a:path>
                <a:path w="12390755" h="13976350">
                  <a:moveTo>
                    <a:pt x="8136071" y="5846997"/>
                  </a:moveTo>
                  <a:lnTo>
                    <a:pt x="8536802" y="6191061"/>
                  </a:lnTo>
                  <a:lnTo>
                    <a:pt x="8708834" y="5990688"/>
                  </a:lnTo>
                  <a:lnTo>
                    <a:pt x="8308103" y="5646624"/>
                  </a:lnTo>
                  <a:lnTo>
                    <a:pt x="8480134" y="5446279"/>
                  </a:lnTo>
                </a:path>
                <a:path w="12390755" h="13976350">
                  <a:moveTo>
                    <a:pt x="8308103" y="5646624"/>
                  </a:moveTo>
                  <a:lnTo>
                    <a:pt x="8708834" y="5990688"/>
                  </a:lnTo>
                  <a:lnTo>
                    <a:pt x="8880866" y="5790329"/>
                  </a:lnTo>
                  <a:lnTo>
                    <a:pt x="8480134" y="5446279"/>
                  </a:lnTo>
                  <a:lnTo>
                    <a:pt x="8652166" y="5244824"/>
                  </a:lnTo>
                </a:path>
                <a:path w="12390755" h="13976350">
                  <a:moveTo>
                    <a:pt x="8480134" y="5446279"/>
                  </a:moveTo>
                  <a:lnTo>
                    <a:pt x="8880866" y="5790329"/>
                  </a:lnTo>
                  <a:lnTo>
                    <a:pt x="9052898" y="5589957"/>
                  </a:lnTo>
                  <a:lnTo>
                    <a:pt x="8652166" y="5244824"/>
                  </a:lnTo>
                  <a:lnTo>
                    <a:pt x="8824198" y="5044465"/>
                  </a:lnTo>
                </a:path>
                <a:path w="12390755" h="13976350">
                  <a:moveTo>
                    <a:pt x="8652166" y="5244824"/>
                  </a:moveTo>
                  <a:lnTo>
                    <a:pt x="9052898" y="5589957"/>
                  </a:lnTo>
                  <a:lnTo>
                    <a:pt x="9225943" y="5388584"/>
                  </a:lnTo>
                  <a:lnTo>
                    <a:pt x="8824198" y="5044465"/>
                  </a:lnTo>
                  <a:lnTo>
                    <a:pt x="8996230" y="4844106"/>
                  </a:lnTo>
                </a:path>
                <a:path w="12390755" h="13976350">
                  <a:moveTo>
                    <a:pt x="8824198" y="5044465"/>
                  </a:moveTo>
                  <a:lnTo>
                    <a:pt x="9225943" y="5388584"/>
                  </a:lnTo>
                  <a:lnTo>
                    <a:pt x="9397975" y="5188225"/>
                  </a:lnTo>
                  <a:lnTo>
                    <a:pt x="8996230" y="4844106"/>
                  </a:lnTo>
                  <a:lnTo>
                    <a:pt x="9168261" y="4643748"/>
                  </a:lnTo>
                </a:path>
                <a:path w="12390755" h="13976350">
                  <a:moveTo>
                    <a:pt x="8996230" y="4844106"/>
                  </a:moveTo>
                  <a:lnTo>
                    <a:pt x="9397975" y="5188225"/>
                  </a:lnTo>
                  <a:lnTo>
                    <a:pt x="9570007" y="4987866"/>
                  </a:lnTo>
                  <a:lnTo>
                    <a:pt x="9168261" y="4643748"/>
                  </a:lnTo>
                  <a:lnTo>
                    <a:pt x="9340293" y="4442429"/>
                  </a:lnTo>
                </a:path>
                <a:path w="12390755" h="13976350">
                  <a:moveTo>
                    <a:pt x="9168261" y="4643748"/>
                  </a:moveTo>
                  <a:lnTo>
                    <a:pt x="9570007" y="4987866"/>
                  </a:lnTo>
                  <a:lnTo>
                    <a:pt x="9742039" y="4787507"/>
                  </a:lnTo>
                  <a:lnTo>
                    <a:pt x="9340293" y="4442429"/>
                  </a:lnTo>
                  <a:lnTo>
                    <a:pt x="9512325" y="4242070"/>
                  </a:lnTo>
                </a:path>
                <a:path w="12390755" h="13976350">
                  <a:moveTo>
                    <a:pt x="9340293" y="4442429"/>
                  </a:moveTo>
                  <a:lnTo>
                    <a:pt x="9742039" y="4787507"/>
                  </a:lnTo>
                  <a:lnTo>
                    <a:pt x="9914071" y="4586052"/>
                  </a:lnTo>
                  <a:lnTo>
                    <a:pt x="9512325" y="4242070"/>
                  </a:lnTo>
                  <a:lnTo>
                    <a:pt x="9685371" y="4041712"/>
                  </a:lnTo>
                </a:path>
                <a:path w="12390755" h="13976350">
                  <a:moveTo>
                    <a:pt x="9512325" y="4242070"/>
                  </a:moveTo>
                  <a:lnTo>
                    <a:pt x="9914071" y="4586052"/>
                  </a:lnTo>
                  <a:lnTo>
                    <a:pt x="10086102" y="4385693"/>
                  </a:lnTo>
                  <a:lnTo>
                    <a:pt x="9685371" y="4041712"/>
                  </a:lnTo>
                  <a:lnTo>
                    <a:pt x="9857403" y="3841353"/>
                  </a:lnTo>
                </a:path>
                <a:path w="12390755" h="13976350">
                  <a:moveTo>
                    <a:pt x="9685371" y="4041712"/>
                  </a:moveTo>
                  <a:lnTo>
                    <a:pt x="10086102" y="4385693"/>
                  </a:lnTo>
                  <a:lnTo>
                    <a:pt x="10258134" y="4185334"/>
                  </a:lnTo>
                  <a:lnTo>
                    <a:pt x="9857403" y="3841353"/>
                  </a:lnTo>
                  <a:lnTo>
                    <a:pt x="10029434" y="3639898"/>
                  </a:lnTo>
                </a:path>
                <a:path w="12390755" h="13976350">
                  <a:moveTo>
                    <a:pt x="9857403" y="3841353"/>
                  </a:moveTo>
                  <a:lnTo>
                    <a:pt x="10258134" y="4185334"/>
                  </a:lnTo>
                  <a:lnTo>
                    <a:pt x="10430166" y="3984975"/>
                  </a:lnTo>
                  <a:lnTo>
                    <a:pt x="10029434" y="3639898"/>
                  </a:lnTo>
                  <a:lnTo>
                    <a:pt x="10201466" y="3439539"/>
                  </a:lnTo>
                </a:path>
                <a:path w="12390755" h="13976350">
                  <a:moveTo>
                    <a:pt x="10029434" y="3639898"/>
                  </a:moveTo>
                  <a:lnTo>
                    <a:pt x="10430166" y="3984975"/>
                  </a:lnTo>
                  <a:lnTo>
                    <a:pt x="10602198" y="3783657"/>
                  </a:lnTo>
                  <a:lnTo>
                    <a:pt x="10201466" y="3439539"/>
                  </a:lnTo>
                  <a:lnTo>
                    <a:pt x="10373498" y="3239180"/>
                  </a:lnTo>
                </a:path>
                <a:path w="12390755" h="13976350">
                  <a:moveTo>
                    <a:pt x="10201466" y="3439539"/>
                  </a:moveTo>
                  <a:lnTo>
                    <a:pt x="10602198" y="3783657"/>
                  </a:lnTo>
                  <a:lnTo>
                    <a:pt x="10775244" y="3583298"/>
                  </a:lnTo>
                  <a:lnTo>
                    <a:pt x="10373498" y="3239180"/>
                  </a:lnTo>
                  <a:lnTo>
                    <a:pt x="10545530" y="3038821"/>
                  </a:lnTo>
                </a:path>
                <a:path w="12390755" h="13976350">
                  <a:moveTo>
                    <a:pt x="10373498" y="3239180"/>
                  </a:moveTo>
                  <a:lnTo>
                    <a:pt x="10775244" y="3583298"/>
                  </a:lnTo>
                  <a:lnTo>
                    <a:pt x="10947275" y="3382939"/>
                  </a:lnTo>
                  <a:lnTo>
                    <a:pt x="10545530" y="3038821"/>
                  </a:lnTo>
                  <a:lnTo>
                    <a:pt x="10717562" y="2837503"/>
                  </a:lnTo>
                </a:path>
                <a:path w="12390755" h="13976350">
                  <a:moveTo>
                    <a:pt x="10545530" y="3038821"/>
                  </a:moveTo>
                  <a:lnTo>
                    <a:pt x="10947275" y="3382939"/>
                  </a:lnTo>
                  <a:lnTo>
                    <a:pt x="11119307" y="3182581"/>
                  </a:lnTo>
                  <a:lnTo>
                    <a:pt x="10717562" y="2837503"/>
                  </a:lnTo>
                  <a:lnTo>
                    <a:pt x="10889593" y="2637144"/>
                  </a:lnTo>
                </a:path>
                <a:path w="12390755" h="13976350">
                  <a:moveTo>
                    <a:pt x="10717562" y="2837503"/>
                  </a:moveTo>
                  <a:lnTo>
                    <a:pt x="11119307" y="3182581"/>
                  </a:lnTo>
                  <a:lnTo>
                    <a:pt x="11291339" y="2981125"/>
                  </a:lnTo>
                  <a:lnTo>
                    <a:pt x="10889593" y="2637144"/>
                  </a:lnTo>
                  <a:lnTo>
                    <a:pt x="11062626" y="2436785"/>
                  </a:lnTo>
                </a:path>
                <a:path w="12390755" h="13976350">
                  <a:moveTo>
                    <a:pt x="10889593" y="2637144"/>
                  </a:moveTo>
                  <a:lnTo>
                    <a:pt x="11291339" y="2981125"/>
                  </a:lnTo>
                  <a:lnTo>
                    <a:pt x="11463357" y="2780767"/>
                  </a:lnTo>
                  <a:lnTo>
                    <a:pt x="11062626" y="2436785"/>
                  </a:lnTo>
                  <a:lnTo>
                    <a:pt x="11234671" y="2236289"/>
                  </a:lnTo>
                </a:path>
                <a:path w="12390755" h="13976350">
                  <a:moveTo>
                    <a:pt x="11062626" y="2436785"/>
                  </a:moveTo>
                  <a:lnTo>
                    <a:pt x="11463357" y="2780767"/>
                  </a:lnTo>
                  <a:lnTo>
                    <a:pt x="11635402" y="2580408"/>
                  </a:lnTo>
                  <a:lnTo>
                    <a:pt x="11234671" y="2236289"/>
                  </a:lnTo>
                  <a:lnTo>
                    <a:pt x="11406689" y="2034971"/>
                  </a:lnTo>
                </a:path>
                <a:path w="12390755" h="13976350">
                  <a:moveTo>
                    <a:pt x="11234671" y="2236289"/>
                  </a:moveTo>
                  <a:lnTo>
                    <a:pt x="11635402" y="2580408"/>
                  </a:lnTo>
                  <a:lnTo>
                    <a:pt x="11807434" y="2380049"/>
                  </a:lnTo>
                  <a:lnTo>
                    <a:pt x="11406689" y="2034971"/>
                  </a:lnTo>
                  <a:lnTo>
                    <a:pt x="11578721" y="1834612"/>
                  </a:lnTo>
                </a:path>
                <a:path w="12390755" h="13976350">
                  <a:moveTo>
                    <a:pt x="11406689" y="2034971"/>
                  </a:moveTo>
                  <a:lnTo>
                    <a:pt x="11807434" y="2380049"/>
                  </a:lnTo>
                  <a:lnTo>
                    <a:pt x="11979452" y="2178731"/>
                  </a:lnTo>
                  <a:lnTo>
                    <a:pt x="11578721" y="1834612"/>
                  </a:lnTo>
                  <a:lnTo>
                    <a:pt x="11750766" y="1634253"/>
                  </a:lnTo>
                </a:path>
                <a:path w="12390755" h="13976350">
                  <a:moveTo>
                    <a:pt x="11578721" y="1834612"/>
                  </a:moveTo>
                  <a:lnTo>
                    <a:pt x="11979452" y="2178731"/>
                  </a:lnTo>
                  <a:lnTo>
                    <a:pt x="12152498" y="1978372"/>
                  </a:lnTo>
                  <a:lnTo>
                    <a:pt x="11750766" y="1634253"/>
                  </a:lnTo>
                  <a:lnTo>
                    <a:pt x="11860046" y="1506802"/>
                  </a:lnTo>
                </a:path>
                <a:path w="12390755" h="13976350">
                  <a:moveTo>
                    <a:pt x="11750766" y="1634253"/>
                  </a:moveTo>
                  <a:lnTo>
                    <a:pt x="12152498" y="1978372"/>
                  </a:lnTo>
                  <a:lnTo>
                    <a:pt x="12390311" y="1700035"/>
                  </a:lnTo>
                  <a:lnTo>
                    <a:pt x="11860046" y="1506802"/>
                  </a:lnTo>
                </a:path>
                <a:path w="12390755" h="13976350">
                  <a:moveTo>
                    <a:pt x="6629282" y="2396220"/>
                  </a:moveTo>
                  <a:lnTo>
                    <a:pt x="9041770" y="4465727"/>
                  </a:lnTo>
                </a:path>
                <a:path w="12390755" h="13976350">
                  <a:moveTo>
                    <a:pt x="6746660" y="2357848"/>
                  </a:moveTo>
                  <a:lnTo>
                    <a:pt x="9110579" y="4384734"/>
                  </a:lnTo>
                </a:path>
                <a:path w="12390755" h="13976350">
                  <a:moveTo>
                    <a:pt x="6685950" y="2444871"/>
                  </a:moveTo>
                  <a:lnTo>
                    <a:pt x="9041770" y="4465727"/>
                  </a:lnTo>
                </a:path>
                <a:path w="12390755" h="13976350">
                  <a:moveTo>
                    <a:pt x="3837305" y="4529453"/>
                  </a:moveTo>
                  <a:lnTo>
                    <a:pt x="3645045" y="4852192"/>
                  </a:lnTo>
                  <a:lnTo>
                    <a:pt x="4482934" y="5569715"/>
                  </a:lnTo>
                  <a:lnTo>
                    <a:pt x="4723776" y="5289363"/>
                  </a:lnTo>
                  <a:lnTo>
                    <a:pt x="3837305" y="4529453"/>
                  </a:lnTo>
                  <a:close/>
                </a:path>
                <a:path w="12390755" h="13976350">
                  <a:moveTo>
                    <a:pt x="3645045" y="4852192"/>
                  </a:moveTo>
                  <a:lnTo>
                    <a:pt x="3479084" y="5197270"/>
                  </a:lnTo>
                  <a:lnTo>
                    <a:pt x="4241078" y="5851040"/>
                  </a:lnTo>
                  <a:lnTo>
                    <a:pt x="4482934" y="5569715"/>
                  </a:lnTo>
                  <a:lnTo>
                    <a:pt x="3645045" y="4852192"/>
                  </a:lnTo>
                  <a:close/>
                </a:path>
                <a:path w="12390755" h="13976350">
                  <a:moveTo>
                    <a:pt x="3480085" y="5197270"/>
                  </a:moveTo>
                  <a:lnTo>
                    <a:pt x="3330323" y="5557573"/>
                  </a:lnTo>
                  <a:lnTo>
                    <a:pt x="4000237" y="6132364"/>
                  </a:lnTo>
                  <a:lnTo>
                    <a:pt x="4241078" y="5851040"/>
                  </a:lnTo>
                  <a:lnTo>
                    <a:pt x="3480085" y="5197270"/>
                  </a:lnTo>
                  <a:close/>
                </a:path>
                <a:path w="12390755" h="13976350">
                  <a:moveTo>
                    <a:pt x="3330323" y="5556573"/>
                  </a:moveTo>
                  <a:lnTo>
                    <a:pt x="3198774" y="5931992"/>
                  </a:lnTo>
                  <a:lnTo>
                    <a:pt x="3759395" y="6412675"/>
                  </a:lnTo>
                  <a:lnTo>
                    <a:pt x="4000237" y="6132364"/>
                  </a:lnTo>
                  <a:lnTo>
                    <a:pt x="3330323" y="5556573"/>
                  </a:lnTo>
                  <a:close/>
                </a:path>
                <a:path w="12390755" h="13976350">
                  <a:moveTo>
                    <a:pt x="8596512" y="201318"/>
                  </a:moveTo>
                  <a:lnTo>
                    <a:pt x="6746660" y="2357848"/>
                  </a:lnTo>
                </a:path>
                <a:path w="12390755" h="13976350">
                  <a:moveTo>
                    <a:pt x="8532759" y="178020"/>
                  </a:moveTo>
                  <a:lnTo>
                    <a:pt x="6629282" y="2396220"/>
                  </a:lnTo>
                </a:path>
                <a:path w="12390755" h="13976350">
                  <a:moveTo>
                    <a:pt x="6186053" y="1793088"/>
                  </a:moveTo>
                  <a:lnTo>
                    <a:pt x="6006936" y="2001532"/>
                  </a:lnTo>
                  <a:lnTo>
                    <a:pt x="6488619" y="2414447"/>
                  </a:lnTo>
                  <a:lnTo>
                    <a:pt x="6667736" y="2206003"/>
                  </a:lnTo>
                  <a:lnTo>
                    <a:pt x="6186053" y="1793088"/>
                  </a:lnTo>
                  <a:close/>
                </a:path>
                <a:path w="12390755" h="13976350">
                  <a:moveTo>
                    <a:pt x="2974117" y="6838705"/>
                  </a:moveTo>
                  <a:lnTo>
                    <a:pt x="3198774" y="5931992"/>
                  </a:lnTo>
                  <a:lnTo>
                    <a:pt x="3759395" y="6412675"/>
                  </a:lnTo>
                </a:path>
                <a:path w="12390755" h="13976350">
                  <a:moveTo>
                    <a:pt x="3215973" y="7046149"/>
                  </a:moveTo>
                  <a:lnTo>
                    <a:pt x="2974117" y="6838705"/>
                  </a:lnTo>
                </a:path>
                <a:path w="12390755" h="13976350">
                  <a:moveTo>
                    <a:pt x="6365170" y="1584643"/>
                  </a:moveTo>
                  <a:lnTo>
                    <a:pt x="6186053" y="1793088"/>
                  </a:lnTo>
                  <a:lnTo>
                    <a:pt x="6667736" y="2206003"/>
                  </a:lnTo>
                  <a:lnTo>
                    <a:pt x="6846853" y="1997558"/>
                  </a:lnTo>
                  <a:lnTo>
                    <a:pt x="6365170" y="1584643"/>
                  </a:lnTo>
                  <a:lnTo>
                    <a:pt x="6544273" y="1376199"/>
                  </a:lnTo>
                </a:path>
                <a:path w="12390755" h="13976350">
                  <a:moveTo>
                    <a:pt x="6365170" y="1584643"/>
                  </a:moveTo>
                  <a:lnTo>
                    <a:pt x="6846853" y="1997558"/>
                  </a:lnTo>
                  <a:lnTo>
                    <a:pt x="7024956" y="1789114"/>
                  </a:lnTo>
                  <a:lnTo>
                    <a:pt x="6544273" y="1376199"/>
                  </a:lnTo>
                  <a:lnTo>
                    <a:pt x="6723390" y="1166658"/>
                  </a:lnTo>
                </a:path>
                <a:path w="12390755" h="13976350">
                  <a:moveTo>
                    <a:pt x="6544273" y="1376199"/>
                  </a:moveTo>
                  <a:lnTo>
                    <a:pt x="7024956" y="1789114"/>
                  </a:lnTo>
                  <a:lnTo>
                    <a:pt x="7204073" y="1580669"/>
                  </a:lnTo>
                  <a:lnTo>
                    <a:pt x="6723390" y="1166658"/>
                  </a:lnTo>
                  <a:lnTo>
                    <a:pt x="6901493" y="958214"/>
                  </a:lnTo>
                </a:path>
                <a:path w="12390755" h="13976350">
                  <a:moveTo>
                    <a:pt x="6723390" y="1166658"/>
                  </a:moveTo>
                  <a:lnTo>
                    <a:pt x="7204073" y="1580669"/>
                  </a:lnTo>
                  <a:lnTo>
                    <a:pt x="7383190" y="1371128"/>
                  </a:lnTo>
                  <a:lnTo>
                    <a:pt x="6901493" y="958214"/>
                  </a:lnTo>
                  <a:lnTo>
                    <a:pt x="7080610" y="749769"/>
                  </a:lnTo>
                </a:path>
                <a:path w="12390755" h="13976350">
                  <a:moveTo>
                    <a:pt x="6901493" y="958214"/>
                  </a:moveTo>
                  <a:lnTo>
                    <a:pt x="7383190" y="1371128"/>
                  </a:lnTo>
                  <a:lnTo>
                    <a:pt x="7562293" y="1162684"/>
                  </a:lnTo>
                  <a:lnTo>
                    <a:pt x="7080610" y="749769"/>
                  </a:lnTo>
                </a:path>
                <a:path w="12390755" h="13976350">
                  <a:moveTo>
                    <a:pt x="8609669" y="4233985"/>
                  </a:moveTo>
                  <a:lnTo>
                    <a:pt x="8472049" y="4393779"/>
                  </a:lnTo>
                  <a:lnTo>
                    <a:pt x="8752359" y="4635662"/>
                  </a:lnTo>
                  <a:lnTo>
                    <a:pt x="8889979" y="4474772"/>
                  </a:lnTo>
                  <a:lnTo>
                    <a:pt x="8609669" y="4233985"/>
                  </a:lnTo>
                  <a:close/>
                </a:path>
                <a:path w="12390755" h="13976350">
                  <a:moveTo>
                    <a:pt x="8328344" y="3993061"/>
                  </a:moveTo>
                  <a:lnTo>
                    <a:pt x="8190724" y="4152992"/>
                  </a:lnTo>
                  <a:lnTo>
                    <a:pt x="8472049" y="4393779"/>
                  </a:lnTo>
                  <a:lnTo>
                    <a:pt x="8609669" y="4233985"/>
                  </a:lnTo>
                  <a:lnTo>
                    <a:pt x="8328344" y="3993061"/>
                  </a:lnTo>
                  <a:close/>
                </a:path>
                <a:path w="12390755" h="13976350">
                  <a:moveTo>
                    <a:pt x="7507654" y="5518104"/>
                  </a:moveTo>
                  <a:lnTo>
                    <a:pt x="7370034" y="5678008"/>
                  </a:lnTo>
                  <a:lnTo>
                    <a:pt x="7650344" y="5918836"/>
                  </a:lnTo>
                  <a:lnTo>
                    <a:pt x="7787964" y="5758960"/>
                  </a:lnTo>
                  <a:lnTo>
                    <a:pt x="7507654" y="5518104"/>
                  </a:lnTo>
                  <a:lnTo>
                    <a:pt x="7645288" y="5357200"/>
                  </a:lnTo>
                </a:path>
                <a:path w="12390755" h="13976350">
                  <a:moveTo>
                    <a:pt x="7507654" y="5518104"/>
                  </a:moveTo>
                  <a:lnTo>
                    <a:pt x="7787964" y="5758960"/>
                  </a:lnTo>
                  <a:lnTo>
                    <a:pt x="7926598" y="5598056"/>
                  </a:lnTo>
                  <a:lnTo>
                    <a:pt x="7645288" y="5357200"/>
                  </a:lnTo>
                  <a:lnTo>
                    <a:pt x="7782907" y="5196310"/>
                  </a:lnTo>
                </a:path>
                <a:path w="12390755" h="13976350">
                  <a:moveTo>
                    <a:pt x="7645288" y="5357200"/>
                  </a:moveTo>
                  <a:lnTo>
                    <a:pt x="7926598" y="5598056"/>
                  </a:lnTo>
                  <a:lnTo>
                    <a:pt x="8064218" y="5438194"/>
                  </a:lnTo>
                  <a:lnTo>
                    <a:pt x="7782907" y="5196310"/>
                  </a:lnTo>
                  <a:lnTo>
                    <a:pt x="7920527" y="5036380"/>
                  </a:lnTo>
                </a:path>
                <a:path w="12390755" h="13976350">
                  <a:moveTo>
                    <a:pt x="7782907" y="5196310"/>
                  </a:moveTo>
                  <a:lnTo>
                    <a:pt x="8064218" y="5438194"/>
                  </a:lnTo>
                  <a:lnTo>
                    <a:pt x="8201852" y="5277304"/>
                  </a:lnTo>
                  <a:lnTo>
                    <a:pt x="7920527" y="5036380"/>
                  </a:lnTo>
                  <a:lnTo>
                    <a:pt x="8058147" y="4875490"/>
                  </a:lnTo>
                </a:path>
                <a:path w="12390755" h="13976350">
                  <a:moveTo>
                    <a:pt x="7920527" y="5036380"/>
                  </a:moveTo>
                  <a:lnTo>
                    <a:pt x="8201852" y="5277304"/>
                  </a:lnTo>
                  <a:lnTo>
                    <a:pt x="8339472" y="5116413"/>
                  </a:lnTo>
                  <a:lnTo>
                    <a:pt x="8058147" y="4875490"/>
                  </a:lnTo>
                  <a:lnTo>
                    <a:pt x="8195781" y="4715696"/>
                  </a:lnTo>
                </a:path>
                <a:path w="12390755" h="13976350">
                  <a:moveTo>
                    <a:pt x="8058147" y="4875490"/>
                  </a:moveTo>
                  <a:lnTo>
                    <a:pt x="8339472" y="5116413"/>
                  </a:lnTo>
                  <a:lnTo>
                    <a:pt x="8477106" y="4956483"/>
                  </a:lnTo>
                  <a:lnTo>
                    <a:pt x="8195781" y="4715696"/>
                  </a:lnTo>
                  <a:lnTo>
                    <a:pt x="8333401" y="4554669"/>
                  </a:lnTo>
                </a:path>
                <a:path w="12390755" h="13976350">
                  <a:moveTo>
                    <a:pt x="8195781" y="4715696"/>
                  </a:moveTo>
                  <a:lnTo>
                    <a:pt x="8477106" y="4956483"/>
                  </a:lnTo>
                  <a:lnTo>
                    <a:pt x="8614726" y="4795593"/>
                  </a:lnTo>
                  <a:lnTo>
                    <a:pt x="8333401" y="4554669"/>
                  </a:lnTo>
                  <a:lnTo>
                    <a:pt x="8472049" y="4393779"/>
                  </a:lnTo>
                </a:path>
                <a:path w="12390755" h="13976350">
                  <a:moveTo>
                    <a:pt x="8333401" y="4554669"/>
                  </a:moveTo>
                  <a:lnTo>
                    <a:pt x="8614726" y="4795593"/>
                  </a:lnTo>
                  <a:lnTo>
                    <a:pt x="8752359" y="4635662"/>
                  </a:lnTo>
                  <a:lnTo>
                    <a:pt x="8472049" y="4393779"/>
                  </a:lnTo>
                </a:path>
                <a:path w="12390755" h="13976350">
                  <a:moveTo>
                    <a:pt x="7226329" y="5277304"/>
                  </a:moveTo>
                  <a:lnTo>
                    <a:pt x="7088709" y="5437097"/>
                  </a:lnTo>
                  <a:lnTo>
                    <a:pt x="7370034" y="5678008"/>
                  </a:lnTo>
                  <a:lnTo>
                    <a:pt x="7507654" y="5518104"/>
                  </a:lnTo>
                  <a:lnTo>
                    <a:pt x="7226329" y="5277304"/>
                  </a:lnTo>
                  <a:lnTo>
                    <a:pt x="7363949" y="5116413"/>
                  </a:lnTo>
                </a:path>
                <a:path w="12390755" h="13976350">
                  <a:moveTo>
                    <a:pt x="7226329" y="5277304"/>
                  </a:moveTo>
                  <a:lnTo>
                    <a:pt x="7507654" y="5518104"/>
                  </a:lnTo>
                  <a:lnTo>
                    <a:pt x="7645288" y="5357200"/>
                  </a:lnTo>
                  <a:lnTo>
                    <a:pt x="7363949" y="5116413"/>
                  </a:lnTo>
                  <a:lnTo>
                    <a:pt x="7502597" y="4955523"/>
                  </a:lnTo>
                </a:path>
                <a:path w="12390755" h="13976350">
                  <a:moveTo>
                    <a:pt x="7363949" y="5116413"/>
                  </a:moveTo>
                  <a:lnTo>
                    <a:pt x="7645288" y="5357200"/>
                  </a:lnTo>
                  <a:lnTo>
                    <a:pt x="7782907" y="5196310"/>
                  </a:lnTo>
                  <a:lnTo>
                    <a:pt x="7502597" y="4955523"/>
                  </a:lnTo>
                  <a:lnTo>
                    <a:pt x="7640217" y="4795593"/>
                  </a:lnTo>
                </a:path>
                <a:path w="12390755" h="13976350">
                  <a:moveTo>
                    <a:pt x="7502597" y="4955523"/>
                  </a:moveTo>
                  <a:lnTo>
                    <a:pt x="7782907" y="5196310"/>
                  </a:lnTo>
                  <a:lnTo>
                    <a:pt x="7920527" y="5036380"/>
                  </a:lnTo>
                  <a:lnTo>
                    <a:pt x="7640217" y="4795593"/>
                  </a:lnTo>
                  <a:lnTo>
                    <a:pt x="7777851" y="4634703"/>
                  </a:lnTo>
                </a:path>
                <a:path w="12390755" h="13976350">
                  <a:moveTo>
                    <a:pt x="7640217" y="4795593"/>
                  </a:moveTo>
                  <a:lnTo>
                    <a:pt x="7920527" y="5036380"/>
                  </a:lnTo>
                  <a:lnTo>
                    <a:pt x="8058147" y="4875490"/>
                  </a:lnTo>
                  <a:lnTo>
                    <a:pt x="7777851" y="4634703"/>
                  </a:lnTo>
                  <a:lnTo>
                    <a:pt x="7915470" y="4474772"/>
                  </a:lnTo>
                </a:path>
                <a:path w="12390755" h="13976350">
                  <a:moveTo>
                    <a:pt x="7777851" y="4634703"/>
                  </a:moveTo>
                  <a:lnTo>
                    <a:pt x="8058147" y="4875490"/>
                  </a:lnTo>
                  <a:lnTo>
                    <a:pt x="8195781" y="4715696"/>
                  </a:lnTo>
                  <a:lnTo>
                    <a:pt x="7915470" y="4474772"/>
                  </a:lnTo>
                  <a:lnTo>
                    <a:pt x="8053090" y="4313882"/>
                  </a:lnTo>
                </a:path>
                <a:path w="12390755" h="13976350">
                  <a:moveTo>
                    <a:pt x="7915470" y="4474772"/>
                  </a:moveTo>
                  <a:lnTo>
                    <a:pt x="8195781" y="4715696"/>
                  </a:lnTo>
                  <a:lnTo>
                    <a:pt x="8333401" y="4554669"/>
                  </a:lnTo>
                  <a:lnTo>
                    <a:pt x="8053090" y="4313882"/>
                  </a:lnTo>
                  <a:lnTo>
                    <a:pt x="8190724" y="4152992"/>
                  </a:lnTo>
                </a:path>
                <a:path w="12390755" h="13976350">
                  <a:moveTo>
                    <a:pt x="8053090" y="4313882"/>
                  </a:moveTo>
                  <a:lnTo>
                    <a:pt x="8333401" y="4554669"/>
                  </a:lnTo>
                  <a:lnTo>
                    <a:pt x="8472049" y="4393779"/>
                  </a:lnTo>
                  <a:lnTo>
                    <a:pt x="8190724" y="4152992"/>
                  </a:lnTo>
                </a:path>
                <a:path w="12390755" h="13976350">
                  <a:moveTo>
                    <a:pt x="6405639" y="6802278"/>
                  </a:moveTo>
                  <a:lnTo>
                    <a:pt x="6268019" y="6962154"/>
                  </a:lnTo>
                  <a:lnTo>
                    <a:pt x="6549344" y="7203010"/>
                  </a:lnTo>
                  <a:lnTo>
                    <a:pt x="6686964" y="7043120"/>
                  </a:lnTo>
                  <a:lnTo>
                    <a:pt x="6405639" y="6802278"/>
                  </a:lnTo>
                  <a:lnTo>
                    <a:pt x="6543273" y="6641375"/>
                  </a:lnTo>
                </a:path>
                <a:path w="12390755" h="13976350">
                  <a:moveTo>
                    <a:pt x="6405639" y="6802278"/>
                  </a:moveTo>
                  <a:lnTo>
                    <a:pt x="6686964" y="7043120"/>
                  </a:lnTo>
                  <a:lnTo>
                    <a:pt x="6824584" y="6882216"/>
                  </a:lnTo>
                  <a:lnTo>
                    <a:pt x="6543273" y="6641375"/>
                  </a:lnTo>
                  <a:lnTo>
                    <a:pt x="6680893" y="6480471"/>
                  </a:lnTo>
                </a:path>
                <a:path w="12390755" h="13976350">
                  <a:moveTo>
                    <a:pt x="6543273" y="6641375"/>
                  </a:moveTo>
                  <a:lnTo>
                    <a:pt x="6824584" y="6882216"/>
                  </a:lnTo>
                  <a:lnTo>
                    <a:pt x="6962217" y="6721326"/>
                  </a:lnTo>
                  <a:lnTo>
                    <a:pt x="6680893" y="6480471"/>
                  </a:lnTo>
                  <a:lnTo>
                    <a:pt x="6818513" y="6320595"/>
                  </a:lnTo>
                </a:path>
                <a:path w="12390755" h="13976350">
                  <a:moveTo>
                    <a:pt x="6680893" y="6480471"/>
                  </a:moveTo>
                  <a:lnTo>
                    <a:pt x="6962217" y="6721326"/>
                  </a:lnTo>
                  <a:lnTo>
                    <a:pt x="7099837" y="6561423"/>
                  </a:lnTo>
                  <a:lnTo>
                    <a:pt x="6818513" y="6320595"/>
                  </a:lnTo>
                  <a:lnTo>
                    <a:pt x="6957147" y="6159691"/>
                  </a:lnTo>
                </a:path>
                <a:path w="12390755" h="13976350">
                  <a:moveTo>
                    <a:pt x="6818513" y="6320595"/>
                  </a:moveTo>
                  <a:lnTo>
                    <a:pt x="7099837" y="6561423"/>
                  </a:lnTo>
                  <a:lnTo>
                    <a:pt x="7237457" y="6400533"/>
                  </a:lnTo>
                  <a:lnTo>
                    <a:pt x="6957147" y="6159691"/>
                  </a:lnTo>
                  <a:lnTo>
                    <a:pt x="7094780" y="5999801"/>
                  </a:lnTo>
                </a:path>
                <a:path w="12390755" h="13976350">
                  <a:moveTo>
                    <a:pt x="6957147" y="6159691"/>
                  </a:moveTo>
                  <a:lnTo>
                    <a:pt x="7237457" y="6400533"/>
                  </a:lnTo>
                  <a:lnTo>
                    <a:pt x="7375091" y="6240643"/>
                  </a:lnTo>
                  <a:lnTo>
                    <a:pt x="7094780" y="5999801"/>
                  </a:lnTo>
                  <a:lnTo>
                    <a:pt x="7232400" y="5838898"/>
                  </a:lnTo>
                </a:path>
                <a:path w="12390755" h="13976350">
                  <a:moveTo>
                    <a:pt x="7094780" y="5999801"/>
                  </a:moveTo>
                  <a:lnTo>
                    <a:pt x="7375091" y="6240643"/>
                  </a:lnTo>
                  <a:lnTo>
                    <a:pt x="7512711" y="6079739"/>
                  </a:lnTo>
                  <a:lnTo>
                    <a:pt x="7232400" y="5838898"/>
                  </a:lnTo>
                  <a:lnTo>
                    <a:pt x="7370034" y="5678008"/>
                  </a:lnTo>
                </a:path>
                <a:path w="12390755" h="13976350">
                  <a:moveTo>
                    <a:pt x="7232400" y="5838898"/>
                  </a:moveTo>
                  <a:lnTo>
                    <a:pt x="7512711" y="6079739"/>
                  </a:lnTo>
                  <a:lnTo>
                    <a:pt x="7650344" y="5918836"/>
                  </a:lnTo>
                  <a:lnTo>
                    <a:pt x="7370034" y="5678008"/>
                  </a:lnTo>
                </a:path>
                <a:path w="12390755" h="13976350">
                  <a:moveTo>
                    <a:pt x="6125329" y="6560422"/>
                  </a:moveTo>
                  <a:lnTo>
                    <a:pt x="5986694" y="6721326"/>
                  </a:lnTo>
                  <a:lnTo>
                    <a:pt x="6268019" y="6962154"/>
                  </a:lnTo>
                  <a:lnTo>
                    <a:pt x="6405639" y="6802278"/>
                  </a:lnTo>
                  <a:lnTo>
                    <a:pt x="6125329" y="6560422"/>
                  </a:lnTo>
                  <a:lnTo>
                    <a:pt x="6262949" y="6400533"/>
                  </a:lnTo>
                </a:path>
                <a:path w="12390755" h="13976350">
                  <a:moveTo>
                    <a:pt x="6125329" y="6560422"/>
                  </a:moveTo>
                  <a:lnTo>
                    <a:pt x="6405639" y="6802278"/>
                  </a:lnTo>
                  <a:lnTo>
                    <a:pt x="6543273" y="6641375"/>
                  </a:lnTo>
                  <a:lnTo>
                    <a:pt x="6262949" y="6400533"/>
                  </a:lnTo>
                  <a:lnTo>
                    <a:pt x="6400582" y="6239629"/>
                  </a:lnTo>
                </a:path>
                <a:path w="12390755" h="13976350">
                  <a:moveTo>
                    <a:pt x="6262949" y="6400533"/>
                  </a:moveTo>
                  <a:lnTo>
                    <a:pt x="6543273" y="6641375"/>
                  </a:lnTo>
                  <a:lnTo>
                    <a:pt x="6680893" y="6480471"/>
                  </a:lnTo>
                  <a:lnTo>
                    <a:pt x="6400582" y="6239629"/>
                  </a:lnTo>
                  <a:lnTo>
                    <a:pt x="6538202" y="6079739"/>
                  </a:lnTo>
                </a:path>
                <a:path w="12390755" h="13976350">
                  <a:moveTo>
                    <a:pt x="6400582" y="6239629"/>
                  </a:moveTo>
                  <a:lnTo>
                    <a:pt x="6680893" y="6480471"/>
                  </a:lnTo>
                  <a:lnTo>
                    <a:pt x="6818513" y="6320595"/>
                  </a:lnTo>
                  <a:lnTo>
                    <a:pt x="6538202" y="6079739"/>
                  </a:lnTo>
                  <a:lnTo>
                    <a:pt x="6675836" y="5918836"/>
                  </a:lnTo>
                </a:path>
                <a:path w="12390755" h="13976350">
                  <a:moveTo>
                    <a:pt x="6538202" y="6079739"/>
                  </a:moveTo>
                  <a:lnTo>
                    <a:pt x="6818513" y="6320595"/>
                  </a:lnTo>
                  <a:lnTo>
                    <a:pt x="6957147" y="6159691"/>
                  </a:lnTo>
                  <a:lnTo>
                    <a:pt x="6675836" y="5918836"/>
                  </a:lnTo>
                  <a:lnTo>
                    <a:pt x="6813456" y="5757946"/>
                  </a:lnTo>
                </a:path>
                <a:path w="12390755" h="13976350">
                  <a:moveTo>
                    <a:pt x="6675836" y="5918836"/>
                  </a:moveTo>
                  <a:lnTo>
                    <a:pt x="6957147" y="6159691"/>
                  </a:lnTo>
                  <a:lnTo>
                    <a:pt x="7094780" y="5999801"/>
                  </a:lnTo>
                  <a:lnTo>
                    <a:pt x="6813456" y="5757946"/>
                  </a:lnTo>
                  <a:lnTo>
                    <a:pt x="6951076" y="5598056"/>
                  </a:lnTo>
                </a:path>
                <a:path w="12390755" h="13976350">
                  <a:moveTo>
                    <a:pt x="6813456" y="5757946"/>
                  </a:moveTo>
                  <a:lnTo>
                    <a:pt x="7094780" y="5999801"/>
                  </a:lnTo>
                  <a:lnTo>
                    <a:pt x="7232400" y="5838898"/>
                  </a:lnTo>
                  <a:lnTo>
                    <a:pt x="6951076" y="5598056"/>
                  </a:lnTo>
                  <a:lnTo>
                    <a:pt x="7088709" y="5437097"/>
                  </a:lnTo>
                </a:path>
                <a:path w="12390755" h="13976350">
                  <a:moveTo>
                    <a:pt x="6951076" y="5598056"/>
                  </a:moveTo>
                  <a:lnTo>
                    <a:pt x="7232400" y="5838898"/>
                  </a:lnTo>
                  <a:lnTo>
                    <a:pt x="7370034" y="5678008"/>
                  </a:lnTo>
                  <a:lnTo>
                    <a:pt x="7088709" y="5437097"/>
                  </a:lnTo>
                </a:path>
                <a:path w="12390755" h="13976350">
                  <a:moveTo>
                    <a:pt x="5986694" y="6721326"/>
                  </a:moveTo>
                  <a:lnTo>
                    <a:pt x="5849075" y="6882216"/>
                  </a:lnTo>
                  <a:lnTo>
                    <a:pt x="6130385" y="7123058"/>
                  </a:lnTo>
                  <a:lnTo>
                    <a:pt x="6268019" y="6962154"/>
                  </a:lnTo>
                  <a:lnTo>
                    <a:pt x="5986694" y="6721326"/>
                  </a:lnTo>
                  <a:close/>
                </a:path>
                <a:path w="12390755" h="13976350">
                  <a:moveTo>
                    <a:pt x="6335815" y="7299133"/>
                  </a:moveTo>
                  <a:lnTo>
                    <a:pt x="5849075" y="6882216"/>
                  </a:lnTo>
                  <a:lnTo>
                    <a:pt x="5509054" y="7277891"/>
                  </a:lnTo>
                  <a:lnTo>
                    <a:pt x="6335815" y="7299133"/>
                  </a:lnTo>
                  <a:lnTo>
                    <a:pt x="6463321" y="7303189"/>
                  </a:lnTo>
                </a:path>
                <a:path w="12390755" h="13976350">
                  <a:moveTo>
                    <a:pt x="6335815" y="7299133"/>
                  </a:moveTo>
                  <a:lnTo>
                    <a:pt x="6130385" y="7123058"/>
                  </a:lnTo>
                  <a:lnTo>
                    <a:pt x="6268019" y="6962154"/>
                  </a:lnTo>
                  <a:lnTo>
                    <a:pt x="6549344" y="7203010"/>
                  </a:lnTo>
                  <a:lnTo>
                    <a:pt x="6463321" y="7303189"/>
                  </a:lnTo>
                </a:path>
                <a:path w="12390755" h="13976350">
                  <a:moveTo>
                    <a:pt x="10176168" y="781152"/>
                  </a:moveTo>
                  <a:lnTo>
                    <a:pt x="7942797" y="3383899"/>
                  </a:lnTo>
                </a:path>
                <a:path w="12390755" h="13976350">
                  <a:moveTo>
                    <a:pt x="10112415" y="757855"/>
                  </a:moveTo>
                  <a:lnTo>
                    <a:pt x="7894215" y="3342374"/>
                  </a:lnTo>
                </a:path>
                <a:path w="12390755" h="13976350">
                  <a:moveTo>
                    <a:pt x="6488619" y="2414447"/>
                  </a:moveTo>
                  <a:lnTo>
                    <a:pt x="6246764" y="2695799"/>
                  </a:lnTo>
                  <a:lnTo>
                    <a:pt x="7075553" y="3405141"/>
                  </a:lnTo>
                  <a:lnTo>
                    <a:pt x="7316395" y="3124885"/>
                  </a:lnTo>
                  <a:lnTo>
                    <a:pt x="6488619" y="2414447"/>
                  </a:lnTo>
                  <a:close/>
                </a:path>
                <a:path w="12390755" h="13976350">
                  <a:moveTo>
                    <a:pt x="6246764" y="2695799"/>
                  </a:moveTo>
                  <a:lnTo>
                    <a:pt x="6005922" y="2976055"/>
                  </a:lnTo>
                  <a:lnTo>
                    <a:pt x="6833697" y="3686493"/>
                  </a:lnTo>
                  <a:lnTo>
                    <a:pt x="7075553" y="3405141"/>
                  </a:lnTo>
                  <a:lnTo>
                    <a:pt x="6246764" y="2695799"/>
                  </a:lnTo>
                  <a:close/>
                </a:path>
                <a:path w="12390755" h="13976350">
                  <a:moveTo>
                    <a:pt x="6005922" y="2976055"/>
                  </a:moveTo>
                  <a:lnTo>
                    <a:pt x="5765080" y="3257407"/>
                  </a:lnTo>
                  <a:lnTo>
                    <a:pt x="6592855" y="3966748"/>
                  </a:lnTo>
                  <a:lnTo>
                    <a:pt x="6833697" y="3686493"/>
                  </a:lnTo>
                  <a:lnTo>
                    <a:pt x="6005922" y="2976055"/>
                  </a:lnTo>
                  <a:close/>
                </a:path>
                <a:path w="12390755" h="13976350">
                  <a:moveTo>
                    <a:pt x="5765080" y="3257407"/>
                  </a:moveTo>
                  <a:lnTo>
                    <a:pt x="5524225" y="3537663"/>
                  </a:lnTo>
                  <a:lnTo>
                    <a:pt x="6352000" y="4248100"/>
                  </a:lnTo>
                  <a:lnTo>
                    <a:pt x="6592855" y="3966748"/>
                  </a:lnTo>
                  <a:lnTo>
                    <a:pt x="5765080" y="3257407"/>
                  </a:lnTo>
                  <a:close/>
                </a:path>
                <a:path w="12390755" h="13976350">
                  <a:moveTo>
                    <a:pt x="5524225" y="3537663"/>
                  </a:moveTo>
                  <a:lnTo>
                    <a:pt x="5283383" y="3819015"/>
                  </a:lnTo>
                  <a:lnTo>
                    <a:pt x="6111158" y="4528356"/>
                  </a:lnTo>
                  <a:lnTo>
                    <a:pt x="6352000" y="4248100"/>
                  </a:lnTo>
                  <a:lnTo>
                    <a:pt x="5524225" y="3537663"/>
                  </a:lnTo>
                  <a:close/>
                </a:path>
                <a:path w="12390755" h="13976350">
                  <a:moveTo>
                    <a:pt x="5283383" y="3819015"/>
                  </a:moveTo>
                  <a:lnTo>
                    <a:pt x="5041527" y="4099407"/>
                  </a:lnTo>
                  <a:lnTo>
                    <a:pt x="5870316" y="4809708"/>
                  </a:lnTo>
                  <a:lnTo>
                    <a:pt x="6111158" y="4528356"/>
                  </a:lnTo>
                  <a:lnTo>
                    <a:pt x="5283383" y="3819015"/>
                  </a:lnTo>
                  <a:close/>
                </a:path>
                <a:path w="12390755" h="13976350">
                  <a:moveTo>
                    <a:pt x="5041527" y="4099407"/>
                  </a:moveTo>
                  <a:lnTo>
                    <a:pt x="4800685" y="4380622"/>
                  </a:lnTo>
                  <a:lnTo>
                    <a:pt x="5628461" y="5091060"/>
                  </a:lnTo>
                  <a:lnTo>
                    <a:pt x="5870316" y="4809708"/>
                  </a:lnTo>
                  <a:lnTo>
                    <a:pt x="5041527" y="4099407"/>
                  </a:lnTo>
                  <a:close/>
                </a:path>
                <a:path w="12390755" h="13976350">
                  <a:moveTo>
                    <a:pt x="4800685" y="4380622"/>
                  </a:moveTo>
                  <a:lnTo>
                    <a:pt x="4559843" y="4661015"/>
                  </a:lnTo>
                  <a:lnTo>
                    <a:pt x="5387619" y="5371316"/>
                  </a:lnTo>
                  <a:lnTo>
                    <a:pt x="5628461" y="5090101"/>
                  </a:lnTo>
                  <a:lnTo>
                    <a:pt x="4800685" y="4380622"/>
                  </a:lnTo>
                  <a:close/>
                </a:path>
                <a:path w="12390755" h="13976350">
                  <a:moveTo>
                    <a:pt x="2836497" y="6999609"/>
                  </a:moveTo>
                  <a:lnTo>
                    <a:pt x="3281754" y="7381113"/>
                  </a:lnTo>
                  <a:lnTo>
                    <a:pt x="3372834" y="7881009"/>
                  </a:lnTo>
                  <a:lnTo>
                    <a:pt x="0" y="11810414"/>
                  </a:lnTo>
                </a:path>
                <a:path w="12390755" h="13976350">
                  <a:moveTo>
                    <a:pt x="5387619" y="5371316"/>
                  </a:moveTo>
                  <a:lnTo>
                    <a:pt x="4964618" y="5008148"/>
                  </a:lnTo>
                  <a:lnTo>
                    <a:pt x="3215973" y="7046149"/>
                  </a:lnTo>
                  <a:lnTo>
                    <a:pt x="3420388" y="7221223"/>
                  </a:lnTo>
                  <a:lnTo>
                    <a:pt x="3791778" y="7231337"/>
                  </a:lnTo>
                  <a:lnTo>
                    <a:pt x="5387619" y="5371316"/>
                  </a:lnTo>
                  <a:lnTo>
                    <a:pt x="4964618" y="5008148"/>
                  </a:lnTo>
                </a:path>
                <a:path w="12390755" h="13976350">
                  <a:moveTo>
                    <a:pt x="11542295" y="1391411"/>
                  </a:moveTo>
                  <a:lnTo>
                    <a:pt x="11300439" y="1665637"/>
                  </a:lnTo>
                  <a:lnTo>
                    <a:pt x="10898693" y="1321518"/>
                  </a:lnTo>
                  <a:lnTo>
                    <a:pt x="11006972" y="1196123"/>
                  </a:lnTo>
                  <a:lnTo>
                    <a:pt x="11542295" y="1391411"/>
                  </a:lnTo>
                  <a:close/>
                </a:path>
                <a:path w="12390755" h="13976350">
                  <a:moveTo>
                    <a:pt x="9522453" y="2926445"/>
                  </a:moveTo>
                  <a:lnTo>
                    <a:pt x="9383805" y="3087472"/>
                  </a:lnTo>
                  <a:lnTo>
                    <a:pt x="9585191" y="3259462"/>
                  </a:lnTo>
                  <a:lnTo>
                    <a:pt x="9722811" y="3098572"/>
                  </a:lnTo>
                  <a:lnTo>
                    <a:pt x="9522453" y="2926445"/>
                  </a:lnTo>
                  <a:close/>
                </a:path>
                <a:path w="12390755" h="13976350">
                  <a:moveTo>
                    <a:pt x="9383805" y="3087472"/>
                  </a:moveTo>
                  <a:lnTo>
                    <a:pt x="9246185" y="3247266"/>
                  </a:lnTo>
                  <a:lnTo>
                    <a:pt x="9447558" y="3419393"/>
                  </a:lnTo>
                  <a:lnTo>
                    <a:pt x="9585191" y="3259462"/>
                  </a:lnTo>
                  <a:lnTo>
                    <a:pt x="9383805" y="3087472"/>
                  </a:lnTo>
                  <a:close/>
                </a:path>
                <a:path w="12390755" h="13976350">
                  <a:moveTo>
                    <a:pt x="9246185" y="3247266"/>
                  </a:moveTo>
                  <a:lnTo>
                    <a:pt x="9108551" y="3408156"/>
                  </a:lnTo>
                  <a:lnTo>
                    <a:pt x="9309938" y="3580283"/>
                  </a:lnTo>
                  <a:lnTo>
                    <a:pt x="9447558" y="3419393"/>
                  </a:lnTo>
                  <a:lnTo>
                    <a:pt x="9246185" y="3247266"/>
                  </a:lnTo>
                  <a:close/>
                </a:path>
                <a:path w="12390755" h="13976350">
                  <a:moveTo>
                    <a:pt x="9108551" y="3408156"/>
                  </a:moveTo>
                  <a:lnTo>
                    <a:pt x="8970931" y="3569046"/>
                  </a:lnTo>
                  <a:lnTo>
                    <a:pt x="9171290" y="3741173"/>
                  </a:lnTo>
                  <a:lnTo>
                    <a:pt x="9309938" y="3580283"/>
                  </a:lnTo>
                  <a:lnTo>
                    <a:pt x="9108551" y="3408156"/>
                  </a:lnTo>
                  <a:close/>
                </a:path>
                <a:path w="12390755" h="13976350">
                  <a:moveTo>
                    <a:pt x="8970931" y="3569046"/>
                  </a:moveTo>
                  <a:lnTo>
                    <a:pt x="8833311" y="3728976"/>
                  </a:lnTo>
                  <a:lnTo>
                    <a:pt x="9033670" y="3900967"/>
                  </a:lnTo>
                  <a:lnTo>
                    <a:pt x="9171290" y="3741173"/>
                  </a:lnTo>
                  <a:lnTo>
                    <a:pt x="8970931" y="3569046"/>
                  </a:lnTo>
                  <a:close/>
                </a:path>
                <a:path w="12390755" h="13976350">
                  <a:moveTo>
                    <a:pt x="10210566" y="2124050"/>
                  </a:moveTo>
                  <a:lnTo>
                    <a:pt x="10072946" y="2284940"/>
                  </a:lnTo>
                  <a:lnTo>
                    <a:pt x="10273305" y="2456931"/>
                  </a:lnTo>
                  <a:lnTo>
                    <a:pt x="10410939" y="2296041"/>
                  </a:lnTo>
                  <a:lnTo>
                    <a:pt x="10210566" y="2124050"/>
                  </a:lnTo>
                  <a:close/>
                </a:path>
                <a:path w="12390755" h="13976350">
                  <a:moveTo>
                    <a:pt x="10072946" y="2284940"/>
                  </a:moveTo>
                  <a:lnTo>
                    <a:pt x="9935312" y="2444871"/>
                  </a:lnTo>
                  <a:lnTo>
                    <a:pt x="10135685" y="2616861"/>
                  </a:lnTo>
                  <a:lnTo>
                    <a:pt x="10273305" y="2456931"/>
                  </a:lnTo>
                  <a:lnTo>
                    <a:pt x="10072946" y="2284940"/>
                  </a:lnTo>
                  <a:close/>
                </a:path>
                <a:path w="12390755" h="13976350">
                  <a:moveTo>
                    <a:pt x="9935312" y="2444871"/>
                  </a:moveTo>
                  <a:lnTo>
                    <a:pt x="9797692" y="2605761"/>
                  </a:lnTo>
                  <a:lnTo>
                    <a:pt x="9998065" y="2777752"/>
                  </a:lnTo>
                  <a:lnTo>
                    <a:pt x="10135685" y="2616861"/>
                  </a:lnTo>
                  <a:lnTo>
                    <a:pt x="9935312" y="2444871"/>
                  </a:lnTo>
                  <a:close/>
                </a:path>
                <a:path w="12390755" h="13976350">
                  <a:moveTo>
                    <a:pt x="9797692" y="2605761"/>
                  </a:moveTo>
                  <a:lnTo>
                    <a:pt x="9660073" y="2766651"/>
                  </a:lnTo>
                  <a:lnTo>
                    <a:pt x="9860431" y="2938642"/>
                  </a:lnTo>
                  <a:lnTo>
                    <a:pt x="9998065" y="2777752"/>
                  </a:lnTo>
                  <a:lnTo>
                    <a:pt x="9797692" y="2605761"/>
                  </a:lnTo>
                  <a:close/>
                </a:path>
                <a:path w="12390755" h="13976350">
                  <a:moveTo>
                    <a:pt x="9660073" y="2766651"/>
                  </a:moveTo>
                  <a:lnTo>
                    <a:pt x="9522453" y="2926445"/>
                  </a:lnTo>
                  <a:lnTo>
                    <a:pt x="9722811" y="3098572"/>
                  </a:lnTo>
                  <a:lnTo>
                    <a:pt x="9860431" y="2938642"/>
                  </a:lnTo>
                  <a:lnTo>
                    <a:pt x="9660073" y="2766651"/>
                  </a:lnTo>
                  <a:close/>
                </a:path>
                <a:path w="12390755" h="13976350">
                  <a:moveTo>
                    <a:pt x="9722811" y="3098572"/>
                  </a:moveTo>
                  <a:lnTo>
                    <a:pt x="9585191" y="3259462"/>
                  </a:lnTo>
                  <a:lnTo>
                    <a:pt x="9785550" y="3431453"/>
                  </a:lnTo>
                  <a:lnTo>
                    <a:pt x="9923184" y="3270563"/>
                  </a:lnTo>
                  <a:lnTo>
                    <a:pt x="9722811" y="3098572"/>
                  </a:lnTo>
                  <a:close/>
                </a:path>
                <a:path w="12390755" h="13976350">
                  <a:moveTo>
                    <a:pt x="9585191" y="3259462"/>
                  </a:moveTo>
                  <a:lnTo>
                    <a:pt x="9447558" y="3419393"/>
                  </a:lnTo>
                  <a:lnTo>
                    <a:pt x="9647930" y="3592343"/>
                  </a:lnTo>
                  <a:lnTo>
                    <a:pt x="9785550" y="3431453"/>
                  </a:lnTo>
                  <a:lnTo>
                    <a:pt x="9585191" y="3259462"/>
                  </a:lnTo>
                  <a:close/>
                </a:path>
                <a:path w="12390755" h="13976350">
                  <a:moveTo>
                    <a:pt x="9447558" y="3419393"/>
                  </a:moveTo>
                  <a:lnTo>
                    <a:pt x="9309938" y="3580283"/>
                  </a:lnTo>
                  <a:lnTo>
                    <a:pt x="9510297" y="3752274"/>
                  </a:lnTo>
                  <a:lnTo>
                    <a:pt x="9647930" y="3592343"/>
                  </a:lnTo>
                  <a:lnTo>
                    <a:pt x="9447558" y="3419393"/>
                  </a:lnTo>
                  <a:close/>
                </a:path>
                <a:path w="12390755" h="13976350">
                  <a:moveTo>
                    <a:pt x="9309938" y="3580283"/>
                  </a:moveTo>
                  <a:lnTo>
                    <a:pt x="9171290" y="3741173"/>
                  </a:lnTo>
                  <a:lnTo>
                    <a:pt x="9372677" y="3913164"/>
                  </a:lnTo>
                  <a:lnTo>
                    <a:pt x="9510297" y="3752274"/>
                  </a:lnTo>
                  <a:lnTo>
                    <a:pt x="9309938" y="3580283"/>
                  </a:lnTo>
                  <a:close/>
                </a:path>
                <a:path w="12390755" h="13976350">
                  <a:moveTo>
                    <a:pt x="9171290" y="3741173"/>
                  </a:moveTo>
                  <a:lnTo>
                    <a:pt x="9033670" y="3900967"/>
                  </a:lnTo>
                  <a:lnTo>
                    <a:pt x="9235043" y="4073095"/>
                  </a:lnTo>
                  <a:lnTo>
                    <a:pt x="9372677" y="3913164"/>
                  </a:lnTo>
                  <a:lnTo>
                    <a:pt x="9171290" y="3741173"/>
                  </a:lnTo>
                  <a:close/>
                </a:path>
                <a:path w="12390755" h="13976350">
                  <a:moveTo>
                    <a:pt x="10410939" y="2296041"/>
                  </a:moveTo>
                  <a:lnTo>
                    <a:pt x="10273305" y="2456931"/>
                  </a:lnTo>
                  <a:lnTo>
                    <a:pt x="10473677" y="2629058"/>
                  </a:lnTo>
                  <a:lnTo>
                    <a:pt x="10612312" y="2468031"/>
                  </a:lnTo>
                  <a:lnTo>
                    <a:pt x="10410939" y="2296041"/>
                  </a:lnTo>
                  <a:close/>
                </a:path>
                <a:path w="12390755" h="13976350">
                  <a:moveTo>
                    <a:pt x="10273305" y="2456931"/>
                  </a:moveTo>
                  <a:lnTo>
                    <a:pt x="10135685" y="2616861"/>
                  </a:lnTo>
                  <a:lnTo>
                    <a:pt x="10336058" y="2789949"/>
                  </a:lnTo>
                  <a:lnTo>
                    <a:pt x="10473677" y="2629058"/>
                  </a:lnTo>
                  <a:lnTo>
                    <a:pt x="10273305" y="2456931"/>
                  </a:lnTo>
                  <a:close/>
                </a:path>
                <a:path w="12390755" h="13976350">
                  <a:moveTo>
                    <a:pt x="10135685" y="2616861"/>
                  </a:moveTo>
                  <a:lnTo>
                    <a:pt x="9998065" y="2777752"/>
                  </a:lnTo>
                  <a:lnTo>
                    <a:pt x="10198424" y="2949742"/>
                  </a:lnTo>
                  <a:lnTo>
                    <a:pt x="10336058" y="2789949"/>
                  </a:lnTo>
                  <a:lnTo>
                    <a:pt x="10135685" y="2616861"/>
                  </a:lnTo>
                  <a:close/>
                </a:path>
                <a:path w="12390755" h="13976350">
                  <a:moveTo>
                    <a:pt x="9998065" y="2777752"/>
                  </a:moveTo>
                  <a:lnTo>
                    <a:pt x="9860431" y="2938642"/>
                  </a:lnTo>
                  <a:lnTo>
                    <a:pt x="10060804" y="3110632"/>
                  </a:lnTo>
                  <a:lnTo>
                    <a:pt x="10198424" y="2949742"/>
                  </a:lnTo>
                  <a:lnTo>
                    <a:pt x="9998065" y="2777752"/>
                  </a:lnTo>
                  <a:close/>
                </a:path>
                <a:path w="12390755" h="13976350">
                  <a:moveTo>
                    <a:pt x="9860431" y="2938642"/>
                  </a:moveTo>
                  <a:lnTo>
                    <a:pt x="9722811" y="3098572"/>
                  </a:lnTo>
                  <a:lnTo>
                    <a:pt x="9923184" y="3270563"/>
                  </a:lnTo>
                  <a:lnTo>
                    <a:pt x="10060804" y="3110632"/>
                  </a:lnTo>
                  <a:lnTo>
                    <a:pt x="9860431" y="2938642"/>
                  </a:lnTo>
                  <a:close/>
                </a:path>
                <a:path w="12390755" h="13976350">
                  <a:moveTo>
                    <a:pt x="8833311" y="3728976"/>
                  </a:moveTo>
                  <a:lnTo>
                    <a:pt x="8695678" y="3889867"/>
                  </a:lnTo>
                  <a:lnTo>
                    <a:pt x="8896050" y="4061857"/>
                  </a:lnTo>
                  <a:lnTo>
                    <a:pt x="9033670" y="3900967"/>
                  </a:lnTo>
                  <a:lnTo>
                    <a:pt x="8833311" y="3728976"/>
                  </a:lnTo>
                  <a:close/>
                </a:path>
                <a:path w="12390755" h="13976350">
                  <a:moveTo>
                    <a:pt x="9033670" y="3900967"/>
                  </a:moveTo>
                  <a:lnTo>
                    <a:pt x="8896050" y="4061857"/>
                  </a:lnTo>
                  <a:lnTo>
                    <a:pt x="9097423" y="4233985"/>
                  </a:lnTo>
                  <a:lnTo>
                    <a:pt x="9235043" y="4073095"/>
                  </a:lnTo>
                  <a:lnTo>
                    <a:pt x="9033670" y="3900967"/>
                  </a:lnTo>
                  <a:close/>
                </a:path>
                <a:path w="12390755" h="13976350">
                  <a:moveTo>
                    <a:pt x="10898693" y="1321518"/>
                  </a:moveTo>
                  <a:lnTo>
                    <a:pt x="10761073" y="1482408"/>
                  </a:lnTo>
                  <a:lnTo>
                    <a:pt x="10962446" y="1654536"/>
                  </a:lnTo>
                  <a:lnTo>
                    <a:pt x="11100080" y="1493646"/>
                  </a:lnTo>
                  <a:lnTo>
                    <a:pt x="10898693" y="1321518"/>
                  </a:lnTo>
                  <a:close/>
                </a:path>
                <a:path w="12390755" h="13976350">
                  <a:moveTo>
                    <a:pt x="10761073" y="1482408"/>
                  </a:moveTo>
                  <a:lnTo>
                    <a:pt x="10623453" y="1642339"/>
                  </a:lnTo>
                  <a:lnTo>
                    <a:pt x="10824826" y="1814330"/>
                  </a:lnTo>
                  <a:lnTo>
                    <a:pt x="10962446" y="1654536"/>
                  </a:lnTo>
                  <a:lnTo>
                    <a:pt x="10761073" y="1482408"/>
                  </a:lnTo>
                  <a:close/>
                </a:path>
                <a:path w="12390755" h="13976350">
                  <a:moveTo>
                    <a:pt x="10623453" y="1642339"/>
                  </a:moveTo>
                  <a:lnTo>
                    <a:pt x="10485820" y="1803229"/>
                  </a:lnTo>
                  <a:lnTo>
                    <a:pt x="10686192" y="1975220"/>
                  </a:lnTo>
                  <a:lnTo>
                    <a:pt x="10824826" y="1814330"/>
                  </a:lnTo>
                  <a:lnTo>
                    <a:pt x="10623453" y="1642339"/>
                  </a:lnTo>
                  <a:close/>
                </a:path>
                <a:path w="12390755" h="13976350">
                  <a:moveTo>
                    <a:pt x="10485820" y="1803229"/>
                  </a:moveTo>
                  <a:lnTo>
                    <a:pt x="10348200" y="1964119"/>
                  </a:lnTo>
                  <a:lnTo>
                    <a:pt x="10548558" y="2136110"/>
                  </a:lnTo>
                  <a:lnTo>
                    <a:pt x="10686192" y="1975220"/>
                  </a:lnTo>
                  <a:lnTo>
                    <a:pt x="10485820" y="1803229"/>
                  </a:lnTo>
                  <a:close/>
                </a:path>
                <a:path w="12390755" h="13976350">
                  <a:moveTo>
                    <a:pt x="10348200" y="1964119"/>
                  </a:moveTo>
                  <a:lnTo>
                    <a:pt x="10210566" y="2124050"/>
                  </a:lnTo>
                  <a:lnTo>
                    <a:pt x="10410939" y="2296041"/>
                  </a:lnTo>
                  <a:lnTo>
                    <a:pt x="10548558" y="2136110"/>
                  </a:lnTo>
                  <a:lnTo>
                    <a:pt x="10348200" y="1964119"/>
                  </a:lnTo>
                  <a:close/>
                </a:path>
                <a:path w="12390755" h="13976350">
                  <a:moveTo>
                    <a:pt x="11100080" y="1493646"/>
                  </a:moveTo>
                  <a:lnTo>
                    <a:pt x="10962446" y="1654536"/>
                  </a:lnTo>
                  <a:lnTo>
                    <a:pt x="11162819" y="1826527"/>
                  </a:lnTo>
                  <a:lnTo>
                    <a:pt x="11300439" y="1665637"/>
                  </a:lnTo>
                  <a:lnTo>
                    <a:pt x="11100080" y="1493646"/>
                  </a:lnTo>
                  <a:close/>
                </a:path>
                <a:path w="12390755" h="13976350">
                  <a:moveTo>
                    <a:pt x="10962446" y="1654536"/>
                  </a:moveTo>
                  <a:lnTo>
                    <a:pt x="10824826" y="1814330"/>
                  </a:lnTo>
                  <a:lnTo>
                    <a:pt x="11025185" y="1987417"/>
                  </a:lnTo>
                  <a:lnTo>
                    <a:pt x="11162819" y="1826527"/>
                  </a:lnTo>
                  <a:lnTo>
                    <a:pt x="10962446" y="1654536"/>
                  </a:lnTo>
                  <a:close/>
                </a:path>
                <a:path w="12390755" h="13976350">
                  <a:moveTo>
                    <a:pt x="10824826" y="1814330"/>
                  </a:moveTo>
                  <a:lnTo>
                    <a:pt x="10686192" y="1975220"/>
                  </a:lnTo>
                  <a:lnTo>
                    <a:pt x="10887565" y="2147348"/>
                  </a:lnTo>
                  <a:lnTo>
                    <a:pt x="11025185" y="1987417"/>
                  </a:lnTo>
                  <a:lnTo>
                    <a:pt x="10824826" y="1814330"/>
                  </a:lnTo>
                  <a:close/>
                </a:path>
                <a:path w="12390755" h="13976350">
                  <a:moveTo>
                    <a:pt x="10686192" y="1975220"/>
                  </a:moveTo>
                  <a:lnTo>
                    <a:pt x="10548558" y="2136110"/>
                  </a:lnTo>
                  <a:lnTo>
                    <a:pt x="10749945" y="2308238"/>
                  </a:lnTo>
                  <a:lnTo>
                    <a:pt x="10887565" y="2147348"/>
                  </a:lnTo>
                  <a:lnTo>
                    <a:pt x="10686192" y="1975220"/>
                  </a:lnTo>
                  <a:close/>
                </a:path>
                <a:path w="12390755" h="13976350">
                  <a:moveTo>
                    <a:pt x="10548558" y="2136110"/>
                  </a:moveTo>
                  <a:lnTo>
                    <a:pt x="10410939" y="2296041"/>
                  </a:lnTo>
                  <a:lnTo>
                    <a:pt x="10612312" y="2468031"/>
                  </a:lnTo>
                  <a:lnTo>
                    <a:pt x="10749945" y="2308238"/>
                  </a:lnTo>
                  <a:lnTo>
                    <a:pt x="10548558" y="2136110"/>
                  </a:lnTo>
                  <a:close/>
                </a:path>
                <a:path w="12390755" h="13976350">
                  <a:moveTo>
                    <a:pt x="7722183" y="1383325"/>
                  </a:moveTo>
                  <a:lnTo>
                    <a:pt x="7584563" y="1543119"/>
                  </a:lnTo>
                  <a:lnTo>
                    <a:pt x="7784922" y="1715247"/>
                  </a:lnTo>
                  <a:lnTo>
                    <a:pt x="7922556" y="1555316"/>
                  </a:lnTo>
                  <a:lnTo>
                    <a:pt x="7722183" y="1383325"/>
                  </a:lnTo>
                  <a:close/>
                </a:path>
                <a:path w="12390755" h="13976350">
                  <a:moveTo>
                    <a:pt x="7584563" y="1543119"/>
                  </a:moveTo>
                  <a:lnTo>
                    <a:pt x="7446930" y="1704009"/>
                  </a:lnTo>
                  <a:lnTo>
                    <a:pt x="7647302" y="1876137"/>
                  </a:lnTo>
                  <a:lnTo>
                    <a:pt x="7784922" y="1715247"/>
                  </a:lnTo>
                  <a:lnTo>
                    <a:pt x="7584563" y="1543119"/>
                  </a:lnTo>
                  <a:close/>
                </a:path>
                <a:path w="12390755" h="13976350">
                  <a:moveTo>
                    <a:pt x="7446930" y="1704009"/>
                  </a:moveTo>
                  <a:lnTo>
                    <a:pt x="7308295" y="1865036"/>
                  </a:lnTo>
                  <a:lnTo>
                    <a:pt x="7509682" y="2037027"/>
                  </a:lnTo>
                  <a:lnTo>
                    <a:pt x="7647302" y="1876137"/>
                  </a:lnTo>
                  <a:lnTo>
                    <a:pt x="7446930" y="1704009"/>
                  </a:lnTo>
                  <a:close/>
                </a:path>
                <a:path w="12390755" h="13976350">
                  <a:moveTo>
                    <a:pt x="7308295" y="1865036"/>
                  </a:moveTo>
                  <a:lnTo>
                    <a:pt x="7170675" y="2024830"/>
                  </a:lnTo>
                  <a:lnTo>
                    <a:pt x="7372048" y="2196958"/>
                  </a:lnTo>
                  <a:lnTo>
                    <a:pt x="7509682" y="2037027"/>
                  </a:lnTo>
                  <a:lnTo>
                    <a:pt x="7308295" y="1865036"/>
                  </a:lnTo>
                  <a:close/>
                </a:path>
                <a:path w="12390755" h="13976350">
                  <a:moveTo>
                    <a:pt x="7170675" y="2024830"/>
                  </a:moveTo>
                  <a:lnTo>
                    <a:pt x="7033056" y="2185720"/>
                  </a:lnTo>
                  <a:lnTo>
                    <a:pt x="7234429" y="2357848"/>
                  </a:lnTo>
                  <a:lnTo>
                    <a:pt x="7372048" y="2196958"/>
                  </a:lnTo>
                  <a:lnTo>
                    <a:pt x="7170675" y="2024830"/>
                  </a:lnTo>
                  <a:close/>
                </a:path>
                <a:path w="12390755" h="13976350">
                  <a:moveTo>
                    <a:pt x="8410310" y="580793"/>
                  </a:moveTo>
                  <a:lnTo>
                    <a:pt x="8272690" y="740724"/>
                  </a:lnTo>
                  <a:lnTo>
                    <a:pt x="8473049" y="912715"/>
                  </a:lnTo>
                  <a:lnTo>
                    <a:pt x="8610683" y="752784"/>
                  </a:lnTo>
                  <a:lnTo>
                    <a:pt x="8410310" y="580793"/>
                  </a:lnTo>
                  <a:close/>
                </a:path>
                <a:path w="12390755" h="13976350">
                  <a:moveTo>
                    <a:pt x="8272690" y="740724"/>
                  </a:moveTo>
                  <a:lnTo>
                    <a:pt x="8135070" y="901614"/>
                  </a:lnTo>
                  <a:lnTo>
                    <a:pt x="8335429" y="1073605"/>
                  </a:lnTo>
                  <a:lnTo>
                    <a:pt x="8473049" y="912715"/>
                  </a:lnTo>
                  <a:lnTo>
                    <a:pt x="8272690" y="740724"/>
                  </a:lnTo>
                  <a:close/>
                </a:path>
                <a:path w="12390755" h="13976350">
                  <a:moveTo>
                    <a:pt x="8135070" y="901614"/>
                  </a:moveTo>
                  <a:lnTo>
                    <a:pt x="7997437" y="1062504"/>
                  </a:lnTo>
                  <a:lnTo>
                    <a:pt x="8197809" y="1234495"/>
                  </a:lnTo>
                  <a:lnTo>
                    <a:pt x="8335429" y="1073605"/>
                  </a:lnTo>
                  <a:lnTo>
                    <a:pt x="8135070" y="901614"/>
                  </a:lnTo>
                  <a:close/>
                </a:path>
                <a:path w="12390755" h="13976350">
                  <a:moveTo>
                    <a:pt x="7997437" y="1062504"/>
                  </a:moveTo>
                  <a:lnTo>
                    <a:pt x="7859817" y="1222435"/>
                  </a:lnTo>
                  <a:lnTo>
                    <a:pt x="8060176" y="1394426"/>
                  </a:lnTo>
                  <a:lnTo>
                    <a:pt x="8197809" y="1234495"/>
                  </a:lnTo>
                  <a:lnTo>
                    <a:pt x="7997437" y="1062504"/>
                  </a:lnTo>
                  <a:close/>
                </a:path>
                <a:path w="12390755" h="13976350">
                  <a:moveTo>
                    <a:pt x="7859817" y="1222435"/>
                  </a:moveTo>
                  <a:lnTo>
                    <a:pt x="7722183" y="1383325"/>
                  </a:lnTo>
                  <a:lnTo>
                    <a:pt x="7922556" y="1555316"/>
                  </a:lnTo>
                  <a:lnTo>
                    <a:pt x="8060176" y="1394426"/>
                  </a:lnTo>
                  <a:lnTo>
                    <a:pt x="7859817" y="1222435"/>
                  </a:lnTo>
                  <a:close/>
                </a:path>
                <a:path w="12390755" h="13976350">
                  <a:moveTo>
                    <a:pt x="7922556" y="1555316"/>
                  </a:moveTo>
                  <a:lnTo>
                    <a:pt x="7784922" y="1715247"/>
                  </a:lnTo>
                  <a:lnTo>
                    <a:pt x="7985295" y="1888197"/>
                  </a:lnTo>
                  <a:lnTo>
                    <a:pt x="8122915" y="1727307"/>
                  </a:lnTo>
                  <a:lnTo>
                    <a:pt x="7922556" y="1555316"/>
                  </a:lnTo>
                  <a:close/>
                </a:path>
                <a:path w="12390755" h="13976350">
                  <a:moveTo>
                    <a:pt x="7784922" y="1715247"/>
                  </a:moveTo>
                  <a:lnTo>
                    <a:pt x="7647302" y="1876137"/>
                  </a:lnTo>
                  <a:lnTo>
                    <a:pt x="7847675" y="2048127"/>
                  </a:lnTo>
                  <a:lnTo>
                    <a:pt x="7985295" y="1888197"/>
                  </a:lnTo>
                  <a:lnTo>
                    <a:pt x="7784922" y="1715247"/>
                  </a:lnTo>
                  <a:close/>
                </a:path>
                <a:path w="12390755" h="13976350">
                  <a:moveTo>
                    <a:pt x="7647302" y="1876137"/>
                  </a:moveTo>
                  <a:lnTo>
                    <a:pt x="7509682" y="2037027"/>
                  </a:lnTo>
                  <a:lnTo>
                    <a:pt x="7710041" y="2209017"/>
                  </a:lnTo>
                  <a:lnTo>
                    <a:pt x="7847675" y="2048127"/>
                  </a:lnTo>
                  <a:lnTo>
                    <a:pt x="7647302" y="1876137"/>
                  </a:lnTo>
                  <a:close/>
                </a:path>
                <a:path w="12390755" h="13976350">
                  <a:moveTo>
                    <a:pt x="7509682" y="2037027"/>
                  </a:moveTo>
                  <a:lnTo>
                    <a:pt x="7372048" y="2196958"/>
                  </a:lnTo>
                  <a:lnTo>
                    <a:pt x="7572421" y="2368948"/>
                  </a:lnTo>
                  <a:lnTo>
                    <a:pt x="7710041" y="2209017"/>
                  </a:lnTo>
                  <a:lnTo>
                    <a:pt x="7509682" y="2037027"/>
                  </a:lnTo>
                  <a:close/>
                </a:path>
                <a:path w="12390755" h="13976350">
                  <a:moveTo>
                    <a:pt x="7372048" y="2196958"/>
                  </a:moveTo>
                  <a:lnTo>
                    <a:pt x="7234429" y="2357848"/>
                  </a:lnTo>
                  <a:lnTo>
                    <a:pt x="7434801" y="2529838"/>
                  </a:lnTo>
                  <a:lnTo>
                    <a:pt x="7572421" y="2368948"/>
                  </a:lnTo>
                  <a:lnTo>
                    <a:pt x="7372048" y="2196958"/>
                  </a:lnTo>
                  <a:close/>
                </a:path>
                <a:path w="12390755" h="13976350">
                  <a:moveTo>
                    <a:pt x="8610683" y="752784"/>
                  </a:moveTo>
                  <a:lnTo>
                    <a:pt x="8473049" y="912715"/>
                  </a:lnTo>
                  <a:lnTo>
                    <a:pt x="8674436" y="1085802"/>
                  </a:lnTo>
                  <a:lnTo>
                    <a:pt x="8812056" y="924912"/>
                  </a:lnTo>
                  <a:lnTo>
                    <a:pt x="8610683" y="752784"/>
                  </a:lnTo>
                  <a:close/>
                </a:path>
                <a:path w="12390755" h="13976350">
                  <a:moveTo>
                    <a:pt x="8473049" y="912715"/>
                  </a:moveTo>
                  <a:lnTo>
                    <a:pt x="8335429" y="1073605"/>
                  </a:lnTo>
                  <a:lnTo>
                    <a:pt x="8536802" y="1245596"/>
                  </a:lnTo>
                  <a:lnTo>
                    <a:pt x="8674436" y="1085802"/>
                  </a:lnTo>
                  <a:lnTo>
                    <a:pt x="8473049" y="912715"/>
                  </a:lnTo>
                  <a:close/>
                </a:path>
                <a:path w="12390755" h="13976350">
                  <a:moveTo>
                    <a:pt x="8335429" y="1073605"/>
                  </a:moveTo>
                  <a:lnTo>
                    <a:pt x="8197809" y="1234495"/>
                  </a:lnTo>
                  <a:lnTo>
                    <a:pt x="8398168" y="1406623"/>
                  </a:lnTo>
                  <a:lnTo>
                    <a:pt x="8536802" y="1245596"/>
                  </a:lnTo>
                  <a:lnTo>
                    <a:pt x="8335429" y="1073605"/>
                  </a:lnTo>
                  <a:close/>
                </a:path>
                <a:path w="12390755" h="13976350">
                  <a:moveTo>
                    <a:pt x="8197809" y="1234495"/>
                  </a:moveTo>
                  <a:lnTo>
                    <a:pt x="8060176" y="1394426"/>
                  </a:lnTo>
                  <a:lnTo>
                    <a:pt x="8260548" y="1566416"/>
                  </a:lnTo>
                  <a:lnTo>
                    <a:pt x="8398168" y="1406623"/>
                  </a:lnTo>
                  <a:lnTo>
                    <a:pt x="8197809" y="1234495"/>
                  </a:lnTo>
                  <a:close/>
                </a:path>
                <a:path w="12390755" h="13976350">
                  <a:moveTo>
                    <a:pt x="8060176" y="1394426"/>
                  </a:moveTo>
                  <a:lnTo>
                    <a:pt x="7922556" y="1555316"/>
                  </a:lnTo>
                  <a:lnTo>
                    <a:pt x="8122915" y="1727307"/>
                  </a:lnTo>
                  <a:lnTo>
                    <a:pt x="8260548" y="1566416"/>
                  </a:lnTo>
                  <a:lnTo>
                    <a:pt x="8060176" y="1394426"/>
                  </a:lnTo>
                  <a:close/>
                </a:path>
                <a:path w="12390755" h="13976350">
                  <a:moveTo>
                    <a:pt x="7033056" y="2185720"/>
                  </a:moveTo>
                  <a:lnTo>
                    <a:pt x="6895422" y="2345651"/>
                  </a:lnTo>
                  <a:lnTo>
                    <a:pt x="7095794" y="2517641"/>
                  </a:lnTo>
                  <a:lnTo>
                    <a:pt x="7234429" y="2357848"/>
                  </a:lnTo>
                  <a:lnTo>
                    <a:pt x="7033056" y="2185720"/>
                  </a:lnTo>
                  <a:close/>
                </a:path>
                <a:path w="12390755" h="13976350">
                  <a:moveTo>
                    <a:pt x="7234429" y="2357848"/>
                  </a:moveTo>
                  <a:lnTo>
                    <a:pt x="7095794" y="2517641"/>
                  </a:lnTo>
                  <a:lnTo>
                    <a:pt x="7297167" y="2690728"/>
                  </a:lnTo>
                  <a:lnTo>
                    <a:pt x="7434801" y="2529838"/>
                  </a:lnTo>
                  <a:lnTo>
                    <a:pt x="7234429" y="2357848"/>
                  </a:lnTo>
                  <a:close/>
                </a:path>
                <a:path w="12390755" h="13976350">
                  <a:moveTo>
                    <a:pt x="9157133" y="522138"/>
                  </a:moveTo>
                  <a:lnTo>
                    <a:pt x="8949676" y="764022"/>
                  </a:lnTo>
                  <a:lnTo>
                    <a:pt x="8548944" y="419903"/>
                  </a:lnTo>
                  <a:lnTo>
                    <a:pt x="8626868" y="328769"/>
                  </a:lnTo>
                  <a:lnTo>
                    <a:pt x="9157133" y="522138"/>
                  </a:lnTo>
                  <a:close/>
                </a:path>
                <a:path w="12390755" h="13976350">
                  <a:moveTo>
                    <a:pt x="8547944" y="419903"/>
                  </a:moveTo>
                  <a:lnTo>
                    <a:pt x="8410310" y="580793"/>
                  </a:lnTo>
                  <a:lnTo>
                    <a:pt x="8611697" y="752784"/>
                  </a:lnTo>
                  <a:lnTo>
                    <a:pt x="8749317" y="591894"/>
                  </a:lnTo>
                  <a:lnTo>
                    <a:pt x="8547944" y="419903"/>
                  </a:lnTo>
                  <a:close/>
                </a:path>
                <a:path w="12390755" h="13976350">
                  <a:moveTo>
                    <a:pt x="8749317" y="591894"/>
                  </a:moveTo>
                  <a:lnTo>
                    <a:pt x="8611697" y="752784"/>
                  </a:lnTo>
                  <a:lnTo>
                    <a:pt x="8812056" y="924912"/>
                  </a:lnTo>
                  <a:lnTo>
                    <a:pt x="8949676" y="764022"/>
                  </a:lnTo>
                  <a:lnTo>
                    <a:pt x="8749317" y="591894"/>
                  </a:lnTo>
                  <a:close/>
                </a:path>
                <a:path w="12390755" h="13976350">
                  <a:moveTo>
                    <a:pt x="8316202" y="1892308"/>
                  </a:moveTo>
                  <a:lnTo>
                    <a:pt x="8178582" y="2053198"/>
                  </a:lnTo>
                  <a:lnTo>
                    <a:pt x="8378941" y="2225189"/>
                  </a:lnTo>
                  <a:lnTo>
                    <a:pt x="8516561" y="2065395"/>
                  </a:lnTo>
                  <a:lnTo>
                    <a:pt x="8316202" y="1892308"/>
                  </a:lnTo>
                  <a:close/>
                </a:path>
                <a:path w="12390755" h="13976350">
                  <a:moveTo>
                    <a:pt x="8178582" y="2053198"/>
                  </a:moveTo>
                  <a:lnTo>
                    <a:pt x="8040948" y="2214088"/>
                  </a:lnTo>
                  <a:lnTo>
                    <a:pt x="8241321" y="2386079"/>
                  </a:lnTo>
                  <a:lnTo>
                    <a:pt x="8378941" y="2225189"/>
                  </a:lnTo>
                  <a:lnTo>
                    <a:pt x="8178582" y="2053198"/>
                  </a:lnTo>
                  <a:close/>
                </a:path>
                <a:path w="12390755" h="13976350">
                  <a:moveTo>
                    <a:pt x="8040948" y="2214088"/>
                  </a:moveTo>
                  <a:lnTo>
                    <a:pt x="7903328" y="2374019"/>
                  </a:lnTo>
                  <a:lnTo>
                    <a:pt x="8103701" y="2546010"/>
                  </a:lnTo>
                  <a:lnTo>
                    <a:pt x="8241321" y="2386079"/>
                  </a:lnTo>
                  <a:lnTo>
                    <a:pt x="8040948" y="2214088"/>
                  </a:lnTo>
                  <a:close/>
                </a:path>
                <a:path w="12390755" h="13976350">
                  <a:moveTo>
                    <a:pt x="7903328" y="2374019"/>
                  </a:moveTo>
                  <a:lnTo>
                    <a:pt x="7765695" y="2534909"/>
                  </a:lnTo>
                  <a:lnTo>
                    <a:pt x="7966067" y="2706900"/>
                  </a:lnTo>
                  <a:lnTo>
                    <a:pt x="8103701" y="2546010"/>
                  </a:lnTo>
                  <a:lnTo>
                    <a:pt x="7903328" y="2374019"/>
                  </a:lnTo>
                  <a:close/>
                </a:path>
                <a:path w="12390755" h="13976350">
                  <a:moveTo>
                    <a:pt x="7765695" y="2534909"/>
                  </a:moveTo>
                  <a:lnTo>
                    <a:pt x="7628075" y="2694703"/>
                  </a:lnTo>
                  <a:lnTo>
                    <a:pt x="7828447" y="2867790"/>
                  </a:lnTo>
                  <a:lnTo>
                    <a:pt x="7966067" y="2706900"/>
                  </a:lnTo>
                  <a:lnTo>
                    <a:pt x="7765695" y="2534909"/>
                  </a:lnTo>
                  <a:close/>
                </a:path>
                <a:path w="12390755" h="13976350">
                  <a:moveTo>
                    <a:pt x="9142963" y="929983"/>
                  </a:moveTo>
                  <a:lnTo>
                    <a:pt x="9005343" y="1090873"/>
                  </a:lnTo>
                  <a:lnTo>
                    <a:pt x="9205702" y="1262863"/>
                  </a:lnTo>
                  <a:lnTo>
                    <a:pt x="9343336" y="1101973"/>
                  </a:lnTo>
                  <a:lnTo>
                    <a:pt x="9142963" y="929983"/>
                  </a:lnTo>
                  <a:close/>
                </a:path>
                <a:path w="12390755" h="13976350">
                  <a:moveTo>
                    <a:pt x="8866695" y="1250666"/>
                  </a:moveTo>
                  <a:lnTo>
                    <a:pt x="8729075" y="1411556"/>
                  </a:lnTo>
                  <a:lnTo>
                    <a:pt x="8930462" y="1583684"/>
                  </a:lnTo>
                  <a:lnTo>
                    <a:pt x="9068082" y="1422794"/>
                  </a:lnTo>
                  <a:lnTo>
                    <a:pt x="8866695" y="1250666"/>
                  </a:lnTo>
                  <a:close/>
                </a:path>
                <a:path w="12390755" h="13976350">
                  <a:moveTo>
                    <a:pt x="8729075" y="1411556"/>
                  </a:moveTo>
                  <a:lnTo>
                    <a:pt x="8591455" y="1571487"/>
                  </a:lnTo>
                  <a:lnTo>
                    <a:pt x="8792828" y="1743478"/>
                  </a:lnTo>
                  <a:lnTo>
                    <a:pt x="8930462" y="1583684"/>
                  </a:lnTo>
                  <a:lnTo>
                    <a:pt x="8729075" y="1411556"/>
                  </a:lnTo>
                  <a:close/>
                </a:path>
                <a:path w="12390755" h="13976350">
                  <a:moveTo>
                    <a:pt x="8591455" y="1571487"/>
                  </a:moveTo>
                  <a:lnTo>
                    <a:pt x="8453822" y="1732377"/>
                  </a:lnTo>
                  <a:lnTo>
                    <a:pt x="8654194" y="1904368"/>
                  </a:lnTo>
                  <a:lnTo>
                    <a:pt x="8792828" y="1743478"/>
                  </a:lnTo>
                  <a:lnTo>
                    <a:pt x="8591455" y="1571487"/>
                  </a:lnTo>
                  <a:close/>
                </a:path>
                <a:path w="12390755" h="13976350">
                  <a:moveTo>
                    <a:pt x="8453822" y="1732377"/>
                  </a:moveTo>
                  <a:lnTo>
                    <a:pt x="8316202" y="1892308"/>
                  </a:lnTo>
                  <a:lnTo>
                    <a:pt x="8516561" y="2065395"/>
                  </a:lnTo>
                  <a:lnTo>
                    <a:pt x="8654194" y="1904368"/>
                  </a:lnTo>
                  <a:lnTo>
                    <a:pt x="8453822" y="1732377"/>
                  </a:lnTo>
                  <a:close/>
                </a:path>
                <a:path w="12390755" h="13976350">
                  <a:moveTo>
                    <a:pt x="8516561" y="2065395"/>
                  </a:moveTo>
                  <a:lnTo>
                    <a:pt x="8378941" y="2225189"/>
                  </a:lnTo>
                  <a:lnTo>
                    <a:pt x="8580314" y="2397316"/>
                  </a:lnTo>
                  <a:lnTo>
                    <a:pt x="8717947" y="2237386"/>
                  </a:lnTo>
                  <a:lnTo>
                    <a:pt x="8516561" y="2065395"/>
                  </a:lnTo>
                  <a:close/>
                </a:path>
                <a:path w="12390755" h="13976350">
                  <a:moveTo>
                    <a:pt x="8378941" y="2225189"/>
                  </a:moveTo>
                  <a:lnTo>
                    <a:pt x="8241321" y="2386079"/>
                  </a:lnTo>
                  <a:lnTo>
                    <a:pt x="8441680" y="2558206"/>
                  </a:lnTo>
                  <a:lnTo>
                    <a:pt x="8580314" y="2397316"/>
                  </a:lnTo>
                  <a:lnTo>
                    <a:pt x="8378941" y="2225189"/>
                  </a:lnTo>
                  <a:close/>
                </a:path>
                <a:path w="12390755" h="13976350">
                  <a:moveTo>
                    <a:pt x="8241321" y="2386079"/>
                  </a:moveTo>
                  <a:lnTo>
                    <a:pt x="8103701" y="2546010"/>
                  </a:lnTo>
                  <a:lnTo>
                    <a:pt x="8304060" y="2718000"/>
                  </a:lnTo>
                  <a:lnTo>
                    <a:pt x="8441680" y="2558206"/>
                  </a:lnTo>
                  <a:lnTo>
                    <a:pt x="8241321" y="2386079"/>
                  </a:lnTo>
                  <a:close/>
                </a:path>
                <a:path w="12390755" h="13976350">
                  <a:moveTo>
                    <a:pt x="8103701" y="2546010"/>
                  </a:moveTo>
                  <a:lnTo>
                    <a:pt x="7966067" y="2706900"/>
                  </a:lnTo>
                  <a:lnTo>
                    <a:pt x="8166440" y="2878890"/>
                  </a:lnTo>
                  <a:lnTo>
                    <a:pt x="8304060" y="2718000"/>
                  </a:lnTo>
                  <a:lnTo>
                    <a:pt x="8103701" y="2546010"/>
                  </a:lnTo>
                  <a:close/>
                </a:path>
                <a:path w="12390755" h="13976350">
                  <a:moveTo>
                    <a:pt x="7966067" y="2706900"/>
                  </a:moveTo>
                  <a:lnTo>
                    <a:pt x="7828447" y="2867790"/>
                  </a:lnTo>
                  <a:lnTo>
                    <a:pt x="8028806" y="3039780"/>
                  </a:lnTo>
                  <a:lnTo>
                    <a:pt x="8166440" y="2878890"/>
                  </a:lnTo>
                  <a:lnTo>
                    <a:pt x="7966067" y="2706900"/>
                  </a:lnTo>
                  <a:close/>
                </a:path>
                <a:path w="12390755" h="13976350">
                  <a:moveTo>
                    <a:pt x="9343336" y="1101973"/>
                  </a:moveTo>
                  <a:lnTo>
                    <a:pt x="9205702" y="1262863"/>
                  </a:lnTo>
                  <a:lnTo>
                    <a:pt x="9406075" y="1434854"/>
                  </a:lnTo>
                  <a:lnTo>
                    <a:pt x="9543694" y="1273964"/>
                  </a:lnTo>
                  <a:lnTo>
                    <a:pt x="9343336" y="1101973"/>
                  </a:lnTo>
                  <a:close/>
                </a:path>
                <a:path w="12390755" h="13976350">
                  <a:moveTo>
                    <a:pt x="9068082" y="1422794"/>
                  </a:moveTo>
                  <a:lnTo>
                    <a:pt x="8930462" y="1583684"/>
                  </a:lnTo>
                  <a:lnTo>
                    <a:pt x="9130821" y="1755675"/>
                  </a:lnTo>
                  <a:lnTo>
                    <a:pt x="9268455" y="1594785"/>
                  </a:lnTo>
                  <a:lnTo>
                    <a:pt x="9068082" y="1422794"/>
                  </a:lnTo>
                  <a:close/>
                </a:path>
                <a:path w="12390755" h="13976350">
                  <a:moveTo>
                    <a:pt x="8930462" y="1583684"/>
                  </a:moveTo>
                  <a:lnTo>
                    <a:pt x="8792828" y="1743478"/>
                  </a:lnTo>
                  <a:lnTo>
                    <a:pt x="8993201" y="1915606"/>
                  </a:lnTo>
                  <a:lnTo>
                    <a:pt x="9130821" y="1755675"/>
                  </a:lnTo>
                  <a:lnTo>
                    <a:pt x="8930462" y="1583684"/>
                  </a:lnTo>
                  <a:close/>
                </a:path>
                <a:path w="12390755" h="13976350">
                  <a:moveTo>
                    <a:pt x="8792828" y="1743478"/>
                  </a:moveTo>
                  <a:lnTo>
                    <a:pt x="8654194" y="1904368"/>
                  </a:lnTo>
                  <a:lnTo>
                    <a:pt x="8855567" y="2076496"/>
                  </a:lnTo>
                  <a:lnTo>
                    <a:pt x="8993201" y="1915606"/>
                  </a:lnTo>
                  <a:lnTo>
                    <a:pt x="8792828" y="1743478"/>
                  </a:lnTo>
                  <a:close/>
                </a:path>
                <a:path w="12390755" h="13976350">
                  <a:moveTo>
                    <a:pt x="8654194" y="1904368"/>
                  </a:moveTo>
                  <a:lnTo>
                    <a:pt x="8516561" y="2065395"/>
                  </a:lnTo>
                  <a:lnTo>
                    <a:pt x="8717947" y="2237386"/>
                  </a:lnTo>
                  <a:lnTo>
                    <a:pt x="8855567" y="2076496"/>
                  </a:lnTo>
                  <a:lnTo>
                    <a:pt x="8654194" y="1904368"/>
                  </a:lnTo>
                  <a:close/>
                </a:path>
                <a:path w="12390755" h="13976350">
                  <a:moveTo>
                    <a:pt x="7628075" y="2694703"/>
                  </a:moveTo>
                  <a:lnTo>
                    <a:pt x="7490441" y="2855730"/>
                  </a:lnTo>
                  <a:lnTo>
                    <a:pt x="7690814" y="3027720"/>
                  </a:lnTo>
                  <a:lnTo>
                    <a:pt x="7828447" y="2867790"/>
                  </a:lnTo>
                  <a:lnTo>
                    <a:pt x="7628075" y="2694703"/>
                  </a:lnTo>
                  <a:close/>
                </a:path>
                <a:path w="12390755" h="13976350">
                  <a:moveTo>
                    <a:pt x="7828447" y="2867790"/>
                  </a:moveTo>
                  <a:lnTo>
                    <a:pt x="7690814" y="3027720"/>
                  </a:lnTo>
                  <a:lnTo>
                    <a:pt x="7891186" y="3199711"/>
                  </a:lnTo>
                  <a:lnTo>
                    <a:pt x="8028806" y="3039780"/>
                  </a:lnTo>
                  <a:lnTo>
                    <a:pt x="7828447" y="2867790"/>
                  </a:lnTo>
                  <a:close/>
                </a:path>
                <a:path w="12390755" h="13976350">
                  <a:moveTo>
                    <a:pt x="9946454" y="809521"/>
                  </a:moveTo>
                  <a:lnTo>
                    <a:pt x="9680314" y="1112114"/>
                  </a:lnTo>
                  <a:lnTo>
                    <a:pt x="9280583" y="769092"/>
                  </a:lnTo>
                  <a:lnTo>
                    <a:pt x="9413160" y="615192"/>
                  </a:lnTo>
                  <a:lnTo>
                    <a:pt x="9946454" y="809521"/>
                  </a:lnTo>
                  <a:close/>
                </a:path>
                <a:path w="12390755" h="13976350">
                  <a:moveTo>
                    <a:pt x="9280583" y="769092"/>
                  </a:moveTo>
                  <a:lnTo>
                    <a:pt x="9142963" y="929983"/>
                  </a:lnTo>
                  <a:lnTo>
                    <a:pt x="9343336" y="1101973"/>
                  </a:lnTo>
                  <a:lnTo>
                    <a:pt x="9480956" y="942042"/>
                  </a:lnTo>
                  <a:lnTo>
                    <a:pt x="9280583" y="769092"/>
                  </a:lnTo>
                  <a:close/>
                </a:path>
                <a:path w="12390755" h="13976350">
                  <a:moveTo>
                    <a:pt x="9480956" y="942042"/>
                  </a:moveTo>
                  <a:lnTo>
                    <a:pt x="9343336" y="1101973"/>
                  </a:lnTo>
                  <a:lnTo>
                    <a:pt x="9543694" y="1273964"/>
                  </a:lnTo>
                  <a:lnTo>
                    <a:pt x="9682329" y="1114170"/>
                  </a:lnTo>
                  <a:lnTo>
                    <a:pt x="9480956" y="942042"/>
                  </a:lnTo>
                  <a:close/>
                </a:path>
                <a:path w="12390755" h="13976350">
                  <a:moveTo>
                    <a:pt x="9005343" y="1089776"/>
                  </a:moveTo>
                  <a:lnTo>
                    <a:pt x="8866695" y="1250666"/>
                  </a:lnTo>
                  <a:lnTo>
                    <a:pt x="9068082" y="1422794"/>
                  </a:lnTo>
                  <a:lnTo>
                    <a:pt x="9205702" y="1262863"/>
                  </a:lnTo>
                  <a:lnTo>
                    <a:pt x="9005343" y="1089776"/>
                  </a:lnTo>
                  <a:close/>
                </a:path>
                <a:path w="12390755" h="13976350">
                  <a:moveTo>
                    <a:pt x="9205702" y="1262863"/>
                  </a:moveTo>
                  <a:lnTo>
                    <a:pt x="9068082" y="1422794"/>
                  </a:lnTo>
                  <a:lnTo>
                    <a:pt x="9268455" y="1594785"/>
                  </a:lnTo>
                  <a:lnTo>
                    <a:pt x="9406075" y="1434854"/>
                  </a:lnTo>
                  <a:lnTo>
                    <a:pt x="9205702" y="1262863"/>
                  </a:lnTo>
                  <a:close/>
                </a:path>
                <a:path w="12390755" h="13976350">
                  <a:moveTo>
                    <a:pt x="8222094" y="3204782"/>
                  </a:moveTo>
                  <a:lnTo>
                    <a:pt x="8084460" y="3365672"/>
                  </a:lnTo>
                  <a:lnTo>
                    <a:pt x="8284832" y="3537663"/>
                  </a:lnTo>
                  <a:lnTo>
                    <a:pt x="8422452" y="3376772"/>
                  </a:lnTo>
                  <a:lnTo>
                    <a:pt x="8222094" y="3204782"/>
                  </a:lnTo>
                  <a:close/>
                </a:path>
                <a:path w="12390755" h="13976350">
                  <a:moveTo>
                    <a:pt x="8422452" y="3376772"/>
                  </a:moveTo>
                  <a:lnTo>
                    <a:pt x="8284832" y="3537663"/>
                  </a:lnTo>
                  <a:lnTo>
                    <a:pt x="8485191" y="3709790"/>
                  </a:lnTo>
                  <a:lnTo>
                    <a:pt x="8623839" y="3548900"/>
                  </a:lnTo>
                  <a:lnTo>
                    <a:pt x="8422452" y="3376772"/>
                  </a:lnTo>
                  <a:close/>
                </a:path>
                <a:path w="12390755" h="13976350">
                  <a:moveTo>
                    <a:pt x="10730718" y="1095943"/>
                  </a:moveTo>
                  <a:lnTo>
                    <a:pt x="10551601" y="1302332"/>
                  </a:lnTo>
                  <a:lnTo>
                    <a:pt x="10149855" y="958214"/>
                  </a:lnTo>
                  <a:lnTo>
                    <a:pt x="10198424" y="901614"/>
                  </a:lnTo>
                  <a:lnTo>
                    <a:pt x="10730718" y="1095943"/>
                  </a:lnTo>
                  <a:close/>
                </a:path>
                <a:path w="12390755" h="13976350">
                  <a:moveTo>
                    <a:pt x="8910221" y="2402250"/>
                  </a:moveTo>
                  <a:lnTo>
                    <a:pt x="8772587" y="2563277"/>
                  </a:lnTo>
                  <a:lnTo>
                    <a:pt x="8973974" y="2735268"/>
                  </a:lnTo>
                  <a:lnTo>
                    <a:pt x="9111594" y="2574378"/>
                  </a:lnTo>
                  <a:lnTo>
                    <a:pt x="8910221" y="2402250"/>
                  </a:lnTo>
                  <a:close/>
                </a:path>
                <a:path w="12390755" h="13976350">
                  <a:moveTo>
                    <a:pt x="8772587" y="2563277"/>
                  </a:moveTo>
                  <a:lnTo>
                    <a:pt x="8634967" y="2723071"/>
                  </a:lnTo>
                  <a:lnTo>
                    <a:pt x="8836340" y="2896158"/>
                  </a:lnTo>
                  <a:lnTo>
                    <a:pt x="8973974" y="2735268"/>
                  </a:lnTo>
                  <a:lnTo>
                    <a:pt x="8772587" y="2563277"/>
                  </a:lnTo>
                  <a:close/>
                </a:path>
                <a:path w="12390755" h="13976350">
                  <a:moveTo>
                    <a:pt x="8634967" y="2723071"/>
                  </a:moveTo>
                  <a:lnTo>
                    <a:pt x="8497333" y="2883961"/>
                  </a:lnTo>
                  <a:lnTo>
                    <a:pt x="8697706" y="3056089"/>
                  </a:lnTo>
                  <a:lnTo>
                    <a:pt x="8836340" y="2896158"/>
                  </a:lnTo>
                  <a:lnTo>
                    <a:pt x="8634967" y="2723071"/>
                  </a:lnTo>
                  <a:close/>
                </a:path>
                <a:path w="12390755" h="13976350">
                  <a:moveTo>
                    <a:pt x="8497333" y="2883961"/>
                  </a:moveTo>
                  <a:lnTo>
                    <a:pt x="8359713" y="3044851"/>
                  </a:lnTo>
                  <a:lnTo>
                    <a:pt x="8560072" y="3216979"/>
                  </a:lnTo>
                  <a:lnTo>
                    <a:pt x="8697706" y="3056089"/>
                  </a:lnTo>
                  <a:lnTo>
                    <a:pt x="8497333" y="2883961"/>
                  </a:lnTo>
                  <a:close/>
                </a:path>
                <a:path w="12390755" h="13976350">
                  <a:moveTo>
                    <a:pt x="8359713" y="3044851"/>
                  </a:moveTo>
                  <a:lnTo>
                    <a:pt x="8222094" y="3204782"/>
                  </a:lnTo>
                  <a:lnTo>
                    <a:pt x="8422452" y="3376772"/>
                  </a:lnTo>
                  <a:lnTo>
                    <a:pt x="8560072" y="3216979"/>
                  </a:lnTo>
                  <a:lnTo>
                    <a:pt x="8359713" y="3044851"/>
                  </a:lnTo>
                  <a:close/>
                </a:path>
                <a:path w="12390755" h="13976350">
                  <a:moveTo>
                    <a:pt x="9599348" y="1599855"/>
                  </a:moveTo>
                  <a:lnTo>
                    <a:pt x="9461728" y="1760745"/>
                  </a:lnTo>
                  <a:lnTo>
                    <a:pt x="9662087" y="1932736"/>
                  </a:lnTo>
                  <a:lnTo>
                    <a:pt x="9799721" y="1771846"/>
                  </a:lnTo>
                  <a:lnTo>
                    <a:pt x="9599348" y="1599855"/>
                  </a:lnTo>
                  <a:close/>
                </a:path>
                <a:path w="12390755" h="13976350">
                  <a:moveTo>
                    <a:pt x="9461728" y="1760745"/>
                  </a:moveTo>
                  <a:lnTo>
                    <a:pt x="9324095" y="1920676"/>
                  </a:lnTo>
                  <a:lnTo>
                    <a:pt x="9524467" y="2093626"/>
                  </a:lnTo>
                  <a:lnTo>
                    <a:pt x="9662087" y="1932736"/>
                  </a:lnTo>
                  <a:lnTo>
                    <a:pt x="9461728" y="1760745"/>
                  </a:lnTo>
                  <a:close/>
                </a:path>
                <a:path w="12390755" h="13976350">
                  <a:moveTo>
                    <a:pt x="9324095" y="1920676"/>
                  </a:moveTo>
                  <a:lnTo>
                    <a:pt x="9186475" y="2081566"/>
                  </a:lnTo>
                  <a:lnTo>
                    <a:pt x="9386847" y="2253557"/>
                  </a:lnTo>
                  <a:lnTo>
                    <a:pt x="9524467" y="2093626"/>
                  </a:lnTo>
                  <a:lnTo>
                    <a:pt x="9324095" y="1920676"/>
                  </a:lnTo>
                  <a:close/>
                </a:path>
                <a:path w="12390755" h="13976350">
                  <a:moveTo>
                    <a:pt x="9186475" y="2081566"/>
                  </a:moveTo>
                  <a:lnTo>
                    <a:pt x="9048855" y="2242456"/>
                  </a:lnTo>
                  <a:lnTo>
                    <a:pt x="9249214" y="2414447"/>
                  </a:lnTo>
                  <a:lnTo>
                    <a:pt x="9386847" y="2253557"/>
                  </a:lnTo>
                  <a:lnTo>
                    <a:pt x="9186475" y="2081566"/>
                  </a:lnTo>
                  <a:close/>
                </a:path>
                <a:path w="12390755" h="13976350">
                  <a:moveTo>
                    <a:pt x="9048855" y="2242456"/>
                  </a:moveTo>
                  <a:lnTo>
                    <a:pt x="8910221" y="2402250"/>
                  </a:lnTo>
                  <a:lnTo>
                    <a:pt x="9111594" y="2574378"/>
                  </a:lnTo>
                  <a:lnTo>
                    <a:pt x="9249214" y="2414447"/>
                  </a:lnTo>
                  <a:lnTo>
                    <a:pt x="9048855" y="2242456"/>
                  </a:lnTo>
                  <a:close/>
                </a:path>
                <a:path w="12390755" h="13976350">
                  <a:moveTo>
                    <a:pt x="9111594" y="2574378"/>
                  </a:moveTo>
                  <a:lnTo>
                    <a:pt x="8973974" y="2735268"/>
                  </a:lnTo>
                  <a:lnTo>
                    <a:pt x="9174333" y="2907258"/>
                  </a:lnTo>
                  <a:lnTo>
                    <a:pt x="9311966" y="2746368"/>
                  </a:lnTo>
                  <a:lnTo>
                    <a:pt x="9111594" y="2574378"/>
                  </a:lnTo>
                  <a:close/>
                </a:path>
                <a:path w="12390755" h="13976350">
                  <a:moveTo>
                    <a:pt x="8973974" y="2735268"/>
                  </a:moveTo>
                  <a:lnTo>
                    <a:pt x="8836340" y="2896158"/>
                  </a:lnTo>
                  <a:lnTo>
                    <a:pt x="9036713" y="3068149"/>
                  </a:lnTo>
                  <a:lnTo>
                    <a:pt x="9174333" y="2907258"/>
                  </a:lnTo>
                  <a:lnTo>
                    <a:pt x="8973974" y="2735268"/>
                  </a:lnTo>
                  <a:close/>
                </a:path>
                <a:path w="12390755" h="13976350">
                  <a:moveTo>
                    <a:pt x="8836340" y="2896158"/>
                  </a:moveTo>
                  <a:lnTo>
                    <a:pt x="8697706" y="3056089"/>
                  </a:lnTo>
                  <a:lnTo>
                    <a:pt x="8899079" y="3228079"/>
                  </a:lnTo>
                  <a:lnTo>
                    <a:pt x="9036713" y="3068149"/>
                  </a:lnTo>
                  <a:lnTo>
                    <a:pt x="8836340" y="2896158"/>
                  </a:lnTo>
                  <a:close/>
                </a:path>
                <a:path w="12390755" h="13976350">
                  <a:moveTo>
                    <a:pt x="8697706" y="3056089"/>
                  </a:moveTo>
                  <a:lnTo>
                    <a:pt x="8560072" y="3216979"/>
                  </a:lnTo>
                  <a:lnTo>
                    <a:pt x="8761459" y="3388969"/>
                  </a:lnTo>
                  <a:lnTo>
                    <a:pt x="8899079" y="3228079"/>
                  </a:lnTo>
                  <a:lnTo>
                    <a:pt x="8697706" y="3056089"/>
                  </a:lnTo>
                  <a:close/>
                </a:path>
                <a:path w="12390755" h="13976350">
                  <a:moveTo>
                    <a:pt x="8560072" y="3216979"/>
                  </a:moveTo>
                  <a:lnTo>
                    <a:pt x="8422452" y="3376772"/>
                  </a:lnTo>
                  <a:lnTo>
                    <a:pt x="8623839" y="3548900"/>
                  </a:lnTo>
                  <a:lnTo>
                    <a:pt x="8761459" y="3388969"/>
                  </a:lnTo>
                  <a:lnTo>
                    <a:pt x="8560072" y="3216979"/>
                  </a:lnTo>
                  <a:close/>
                </a:path>
                <a:path w="12390755" h="13976350">
                  <a:moveTo>
                    <a:pt x="9799721" y="1771846"/>
                  </a:moveTo>
                  <a:lnTo>
                    <a:pt x="9662087" y="1932736"/>
                  </a:lnTo>
                  <a:lnTo>
                    <a:pt x="9862460" y="2104864"/>
                  </a:lnTo>
                  <a:lnTo>
                    <a:pt x="10000080" y="1943974"/>
                  </a:lnTo>
                  <a:lnTo>
                    <a:pt x="9799721" y="1771846"/>
                  </a:lnTo>
                  <a:close/>
                </a:path>
                <a:path w="12390755" h="13976350">
                  <a:moveTo>
                    <a:pt x="9662087" y="1932736"/>
                  </a:moveTo>
                  <a:lnTo>
                    <a:pt x="9524467" y="2093626"/>
                  </a:lnTo>
                  <a:lnTo>
                    <a:pt x="9724840" y="2265754"/>
                  </a:lnTo>
                  <a:lnTo>
                    <a:pt x="9862460" y="2104864"/>
                  </a:lnTo>
                  <a:lnTo>
                    <a:pt x="9662087" y="1932736"/>
                  </a:lnTo>
                  <a:close/>
                </a:path>
                <a:path w="12390755" h="13976350">
                  <a:moveTo>
                    <a:pt x="9524467" y="2093626"/>
                  </a:moveTo>
                  <a:lnTo>
                    <a:pt x="9386847" y="2253557"/>
                  </a:lnTo>
                  <a:lnTo>
                    <a:pt x="9587206" y="2425548"/>
                  </a:lnTo>
                  <a:lnTo>
                    <a:pt x="9724840" y="2265754"/>
                  </a:lnTo>
                  <a:lnTo>
                    <a:pt x="9524467" y="2093626"/>
                  </a:lnTo>
                  <a:close/>
                </a:path>
                <a:path w="12390755" h="13976350">
                  <a:moveTo>
                    <a:pt x="9386847" y="2253557"/>
                  </a:moveTo>
                  <a:lnTo>
                    <a:pt x="9249214" y="2414447"/>
                  </a:lnTo>
                  <a:lnTo>
                    <a:pt x="9449586" y="2586438"/>
                  </a:lnTo>
                  <a:lnTo>
                    <a:pt x="9587206" y="2425548"/>
                  </a:lnTo>
                  <a:lnTo>
                    <a:pt x="9386847" y="2253557"/>
                  </a:lnTo>
                  <a:close/>
                </a:path>
                <a:path w="12390755" h="13976350">
                  <a:moveTo>
                    <a:pt x="9249214" y="2414447"/>
                  </a:moveTo>
                  <a:lnTo>
                    <a:pt x="9111594" y="2574378"/>
                  </a:lnTo>
                  <a:lnTo>
                    <a:pt x="9311966" y="2746368"/>
                  </a:lnTo>
                  <a:lnTo>
                    <a:pt x="9449586" y="2586438"/>
                  </a:lnTo>
                  <a:lnTo>
                    <a:pt x="9249214" y="2414447"/>
                  </a:lnTo>
                  <a:close/>
                </a:path>
                <a:path w="12390755" h="13976350">
                  <a:moveTo>
                    <a:pt x="10149855" y="958214"/>
                  </a:moveTo>
                  <a:lnTo>
                    <a:pt x="10012235" y="1118144"/>
                  </a:lnTo>
                  <a:lnTo>
                    <a:pt x="10212594" y="1291231"/>
                  </a:lnTo>
                  <a:lnTo>
                    <a:pt x="10351228" y="1130341"/>
                  </a:lnTo>
                  <a:lnTo>
                    <a:pt x="10149855" y="958214"/>
                  </a:lnTo>
                  <a:close/>
                </a:path>
                <a:path w="12390755" h="13976350">
                  <a:moveTo>
                    <a:pt x="10012235" y="1118144"/>
                  </a:moveTo>
                  <a:lnTo>
                    <a:pt x="9874602" y="1279034"/>
                  </a:lnTo>
                  <a:lnTo>
                    <a:pt x="10074974" y="1451025"/>
                  </a:lnTo>
                  <a:lnTo>
                    <a:pt x="10212594" y="1291231"/>
                  </a:lnTo>
                  <a:lnTo>
                    <a:pt x="10012235" y="1118144"/>
                  </a:lnTo>
                  <a:close/>
                </a:path>
                <a:path w="12390755" h="13976350">
                  <a:moveTo>
                    <a:pt x="9874602" y="1279034"/>
                  </a:moveTo>
                  <a:lnTo>
                    <a:pt x="9736982" y="1439925"/>
                  </a:lnTo>
                  <a:lnTo>
                    <a:pt x="9937341" y="1612052"/>
                  </a:lnTo>
                  <a:lnTo>
                    <a:pt x="10074974" y="1451025"/>
                  </a:lnTo>
                  <a:lnTo>
                    <a:pt x="9874602" y="1279034"/>
                  </a:lnTo>
                  <a:close/>
                </a:path>
                <a:path w="12390755" h="13976350">
                  <a:moveTo>
                    <a:pt x="9736982" y="1439925"/>
                  </a:moveTo>
                  <a:lnTo>
                    <a:pt x="9599348" y="1599855"/>
                  </a:lnTo>
                  <a:lnTo>
                    <a:pt x="9799721" y="1771846"/>
                  </a:lnTo>
                  <a:lnTo>
                    <a:pt x="9937341" y="1612052"/>
                  </a:lnTo>
                  <a:lnTo>
                    <a:pt x="9736982" y="1439925"/>
                  </a:lnTo>
                  <a:close/>
                </a:path>
                <a:path w="12390755" h="13976350">
                  <a:moveTo>
                    <a:pt x="10351228" y="1130341"/>
                  </a:moveTo>
                  <a:lnTo>
                    <a:pt x="10212594" y="1291231"/>
                  </a:lnTo>
                  <a:lnTo>
                    <a:pt x="10413967" y="1463222"/>
                  </a:lnTo>
                  <a:lnTo>
                    <a:pt x="10551601" y="1302332"/>
                  </a:lnTo>
                  <a:lnTo>
                    <a:pt x="10351228" y="1130341"/>
                  </a:lnTo>
                  <a:close/>
                </a:path>
                <a:path w="12390755" h="13976350">
                  <a:moveTo>
                    <a:pt x="10212594" y="1291231"/>
                  </a:moveTo>
                  <a:lnTo>
                    <a:pt x="10074974" y="1451025"/>
                  </a:lnTo>
                  <a:lnTo>
                    <a:pt x="10276347" y="1623153"/>
                  </a:lnTo>
                  <a:lnTo>
                    <a:pt x="10413967" y="1463222"/>
                  </a:lnTo>
                  <a:lnTo>
                    <a:pt x="10212594" y="1291231"/>
                  </a:lnTo>
                  <a:close/>
                </a:path>
                <a:path w="12390755" h="13976350">
                  <a:moveTo>
                    <a:pt x="10074974" y="1451025"/>
                  </a:moveTo>
                  <a:lnTo>
                    <a:pt x="9937341" y="1612052"/>
                  </a:lnTo>
                  <a:lnTo>
                    <a:pt x="10138727" y="1784043"/>
                  </a:lnTo>
                  <a:lnTo>
                    <a:pt x="10276347" y="1623153"/>
                  </a:lnTo>
                  <a:lnTo>
                    <a:pt x="10074974" y="1451025"/>
                  </a:lnTo>
                  <a:close/>
                </a:path>
                <a:path w="12390755" h="13976350">
                  <a:moveTo>
                    <a:pt x="9937341" y="1612052"/>
                  </a:moveTo>
                  <a:lnTo>
                    <a:pt x="9799721" y="1771846"/>
                  </a:lnTo>
                  <a:lnTo>
                    <a:pt x="10000080" y="1943974"/>
                  </a:lnTo>
                  <a:lnTo>
                    <a:pt x="10138727" y="1784043"/>
                  </a:lnTo>
                  <a:lnTo>
                    <a:pt x="9937341" y="1612052"/>
                  </a:lnTo>
                  <a:close/>
                </a:path>
                <a:path w="12390755" h="13976350">
                  <a:moveTo>
                    <a:pt x="5729654" y="9619540"/>
                  </a:moveTo>
                  <a:lnTo>
                    <a:pt x="5557622" y="9819913"/>
                  </a:lnTo>
                  <a:lnTo>
                    <a:pt x="5958354" y="10163976"/>
                  </a:lnTo>
                  <a:lnTo>
                    <a:pt x="6130385" y="9963604"/>
                  </a:lnTo>
                  <a:lnTo>
                    <a:pt x="5729654" y="9619540"/>
                  </a:lnTo>
                  <a:close/>
                </a:path>
                <a:path w="12390755" h="13976350">
                  <a:moveTo>
                    <a:pt x="5557622" y="9819913"/>
                  </a:moveTo>
                  <a:lnTo>
                    <a:pt x="5385591" y="10020272"/>
                  </a:lnTo>
                  <a:lnTo>
                    <a:pt x="5786322" y="10364335"/>
                  </a:lnTo>
                  <a:lnTo>
                    <a:pt x="5958354" y="10163976"/>
                  </a:lnTo>
                  <a:lnTo>
                    <a:pt x="5557622" y="9819913"/>
                  </a:lnTo>
                  <a:close/>
                </a:path>
                <a:path w="12390755" h="13976350">
                  <a:moveTo>
                    <a:pt x="5385591" y="10020272"/>
                  </a:moveTo>
                  <a:lnTo>
                    <a:pt x="5212545" y="10221658"/>
                  </a:lnTo>
                  <a:lnTo>
                    <a:pt x="5614290" y="10565708"/>
                  </a:lnTo>
                  <a:lnTo>
                    <a:pt x="5786322" y="10364335"/>
                  </a:lnTo>
                  <a:lnTo>
                    <a:pt x="5385591" y="10020272"/>
                  </a:lnTo>
                  <a:close/>
                </a:path>
                <a:path w="12390755" h="13976350">
                  <a:moveTo>
                    <a:pt x="5212545" y="10221658"/>
                  </a:moveTo>
                  <a:lnTo>
                    <a:pt x="5040513" y="10422017"/>
                  </a:lnTo>
                  <a:lnTo>
                    <a:pt x="5442272" y="10766081"/>
                  </a:lnTo>
                  <a:lnTo>
                    <a:pt x="5614290" y="10565708"/>
                  </a:lnTo>
                  <a:lnTo>
                    <a:pt x="5212545" y="10221658"/>
                  </a:lnTo>
                  <a:close/>
                </a:path>
                <a:path w="12390755" h="13976350">
                  <a:moveTo>
                    <a:pt x="5040513" y="10422017"/>
                  </a:moveTo>
                  <a:lnTo>
                    <a:pt x="4868495" y="10622390"/>
                  </a:lnTo>
                  <a:lnTo>
                    <a:pt x="5270227" y="10966440"/>
                  </a:lnTo>
                  <a:lnTo>
                    <a:pt x="5442272" y="10766081"/>
                  </a:lnTo>
                  <a:lnTo>
                    <a:pt x="5040513" y="10422017"/>
                  </a:lnTo>
                  <a:close/>
                </a:path>
                <a:path w="12390755" h="13976350">
                  <a:moveTo>
                    <a:pt x="4868495" y="10622390"/>
                  </a:moveTo>
                  <a:lnTo>
                    <a:pt x="4696449" y="10822749"/>
                  </a:lnTo>
                  <a:lnTo>
                    <a:pt x="5098195" y="11166812"/>
                  </a:lnTo>
                  <a:lnTo>
                    <a:pt x="5270227" y="10966440"/>
                  </a:lnTo>
                  <a:lnTo>
                    <a:pt x="4868495" y="10622390"/>
                  </a:lnTo>
                  <a:close/>
                </a:path>
                <a:path w="12390755" h="13976350">
                  <a:moveTo>
                    <a:pt x="4696449" y="10822749"/>
                  </a:moveTo>
                  <a:lnTo>
                    <a:pt x="4524431" y="11024122"/>
                  </a:lnTo>
                  <a:lnTo>
                    <a:pt x="4926177" y="11368185"/>
                  </a:lnTo>
                  <a:lnTo>
                    <a:pt x="5098195" y="11166812"/>
                  </a:lnTo>
                  <a:lnTo>
                    <a:pt x="4696449" y="10822749"/>
                  </a:lnTo>
                  <a:close/>
                </a:path>
                <a:path w="12390755" h="13976350">
                  <a:moveTo>
                    <a:pt x="4524431" y="11024122"/>
                  </a:moveTo>
                  <a:lnTo>
                    <a:pt x="4352399" y="11224494"/>
                  </a:lnTo>
                  <a:lnTo>
                    <a:pt x="4753131" y="11568558"/>
                  </a:lnTo>
                  <a:lnTo>
                    <a:pt x="4926177" y="11368185"/>
                  </a:lnTo>
                  <a:lnTo>
                    <a:pt x="4524431" y="11024122"/>
                  </a:lnTo>
                  <a:close/>
                </a:path>
                <a:path w="12390755" h="13976350">
                  <a:moveTo>
                    <a:pt x="4352399" y="11224494"/>
                  </a:moveTo>
                  <a:lnTo>
                    <a:pt x="4180368" y="11424853"/>
                  </a:lnTo>
                  <a:lnTo>
                    <a:pt x="4581099" y="11768930"/>
                  </a:lnTo>
                  <a:lnTo>
                    <a:pt x="4753131" y="11568558"/>
                  </a:lnTo>
                  <a:lnTo>
                    <a:pt x="4352399" y="11224494"/>
                  </a:lnTo>
                  <a:close/>
                </a:path>
                <a:path w="12390755" h="13976350">
                  <a:moveTo>
                    <a:pt x="4180368" y="11424853"/>
                  </a:moveTo>
                  <a:lnTo>
                    <a:pt x="4008336" y="11625226"/>
                  </a:lnTo>
                  <a:lnTo>
                    <a:pt x="4409067" y="11969289"/>
                  </a:lnTo>
                  <a:lnTo>
                    <a:pt x="4581099" y="11768930"/>
                  </a:lnTo>
                  <a:lnTo>
                    <a:pt x="4180368" y="11424853"/>
                  </a:lnTo>
                  <a:close/>
                </a:path>
                <a:path w="12390755" h="13976350">
                  <a:moveTo>
                    <a:pt x="4008336" y="11625226"/>
                  </a:moveTo>
                  <a:lnTo>
                    <a:pt x="3836304" y="11826599"/>
                  </a:lnTo>
                  <a:lnTo>
                    <a:pt x="4237035" y="12170676"/>
                  </a:lnTo>
                  <a:lnTo>
                    <a:pt x="4409067" y="11969289"/>
                  </a:lnTo>
                  <a:lnTo>
                    <a:pt x="4008336" y="11625226"/>
                  </a:lnTo>
                  <a:close/>
                </a:path>
                <a:path w="12390755" h="13976350">
                  <a:moveTo>
                    <a:pt x="3836304" y="11826599"/>
                  </a:moveTo>
                  <a:lnTo>
                    <a:pt x="3663258" y="12026971"/>
                  </a:lnTo>
                  <a:lnTo>
                    <a:pt x="4065004" y="12371035"/>
                  </a:lnTo>
                  <a:lnTo>
                    <a:pt x="4237035" y="12170676"/>
                  </a:lnTo>
                  <a:lnTo>
                    <a:pt x="3836304" y="11826599"/>
                  </a:lnTo>
                  <a:close/>
                </a:path>
                <a:path w="12390755" h="13976350">
                  <a:moveTo>
                    <a:pt x="3663258" y="12026971"/>
                  </a:moveTo>
                  <a:lnTo>
                    <a:pt x="3491226" y="12227344"/>
                  </a:lnTo>
                  <a:lnTo>
                    <a:pt x="3892972" y="12571407"/>
                  </a:lnTo>
                  <a:lnTo>
                    <a:pt x="4065004" y="12371035"/>
                  </a:lnTo>
                  <a:lnTo>
                    <a:pt x="3663258" y="12026971"/>
                  </a:lnTo>
                  <a:close/>
                </a:path>
                <a:path w="12390755" h="13976350">
                  <a:moveTo>
                    <a:pt x="3491226" y="12227344"/>
                  </a:moveTo>
                  <a:lnTo>
                    <a:pt x="3319195" y="12427702"/>
                  </a:lnTo>
                  <a:lnTo>
                    <a:pt x="3720940" y="12771766"/>
                  </a:lnTo>
                  <a:lnTo>
                    <a:pt x="3892972" y="12571407"/>
                  </a:lnTo>
                  <a:lnTo>
                    <a:pt x="3491226" y="12227344"/>
                  </a:lnTo>
                  <a:close/>
                </a:path>
                <a:path w="12390755" h="13976350">
                  <a:moveTo>
                    <a:pt x="3319195" y="12427702"/>
                  </a:moveTo>
                  <a:lnTo>
                    <a:pt x="3147163" y="12629089"/>
                  </a:lnTo>
                  <a:lnTo>
                    <a:pt x="3548908" y="12973139"/>
                  </a:lnTo>
                  <a:lnTo>
                    <a:pt x="3720940" y="12771766"/>
                  </a:lnTo>
                  <a:lnTo>
                    <a:pt x="3319195" y="12427702"/>
                  </a:lnTo>
                  <a:close/>
                </a:path>
                <a:path w="12390755" h="13976350">
                  <a:moveTo>
                    <a:pt x="3147163" y="12629089"/>
                  </a:moveTo>
                  <a:lnTo>
                    <a:pt x="2975131" y="12829448"/>
                  </a:lnTo>
                  <a:lnTo>
                    <a:pt x="3375862" y="13173512"/>
                  </a:lnTo>
                  <a:lnTo>
                    <a:pt x="3548908" y="12973139"/>
                  </a:lnTo>
                  <a:lnTo>
                    <a:pt x="3147163" y="12629089"/>
                  </a:lnTo>
                  <a:close/>
                </a:path>
                <a:path w="12390755" h="13976350">
                  <a:moveTo>
                    <a:pt x="2975131" y="12829448"/>
                  </a:moveTo>
                  <a:lnTo>
                    <a:pt x="2803099" y="13029821"/>
                  </a:lnTo>
                  <a:lnTo>
                    <a:pt x="3203831" y="13373870"/>
                  </a:lnTo>
                  <a:lnTo>
                    <a:pt x="3375862" y="13173512"/>
                  </a:lnTo>
                  <a:lnTo>
                    <a:pt x="2975131" y="12829448"/>
                  </a:lnTo>
                  <a:close/>
                </a:path>
                <a:path w="12390755" h="13976350">
                  <a:moveTo>
                    <a:pt x="2803099" y="13029821"/>
                  </a:moveTo>
                  <a:lnTo>
                    <a:pt x="2631067" y="13230179"/>
                  </a:lnTo>
                  <a:lnTo>
                    <a:pt x="3031799" y="13574243"/>
                  </a:lnTo>
                  <a:lnTo>
                    <a:pt x="3203831" y="13373870"/>
                  </a:lnTo>
                  <a:lnTo>
                    <a:pt x="2803099" y="13029821"/>
                  </a:lnTo>
                  <a:close/>
                </a:path>
                <a:path w="12390755" h="13976350">
                  <a:moveTo>
                    <a:pt x="2459036" y="13431552"/>
                  </a:moveTo>
                  <a:lnTo>
                    <a:pt x="2285990" y="13631925"/>
                  </a:lnTo>
                  <a:lnTo>
                    <a:pt x="2687735" y="13975989"/>
                  </a:lnTo>
                  <a:lnTo>
                    <a:pt x="2859767" y="13775616"/>
                  </a:lnTo>
                  <a:lnTo>
                    <a:pt x="2459036" y="13431552"/>
                  </a:lnTo>
                  <a:lnTo>
                    <a:pt x="2631067" y="13230179"/>
                  </a:lnTo>
                </a:path>
                <a:path w="12390755" h="13976350">
                  <a:moveTo>
                    <a:pt x="2459036" y="13431552"/>
                  </a:moveTo>
                  <a:lnTo>
                    <a:pt x="2859767" y="13775616"/>
                  </a:lnTo>
                  <a:lnTo>
                    <a:pt x="3031799" y="13574243"/>
                  </a:lnTo>
                  <a:lnTo>
                    <a:pt x="2631067" y="13230179"/>
                  </a:lnTo>
                </a:path>
              </a:pathLst>
            </a:custGeom>
            <a:ln w="7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7"/>
            <p:cNvSpPr/>
            <p:nvPr/>
          </p:nvSpPr>
          <p:spPr>
            <a:xfrm>
              <a:off x="4417158" y="1693972"/>
              <a:ext cx="4331335" cy="5623560"/>
            </a:xfrm>
            <a:custGeom>
              <a:avLst/>
              <a:gdLst/>
              <a:ahLst/>
              <a:cxnLst/>
              <a:rect l="l" t="t" r="r" b="b"/>
              <a:pathLst>
                <a:path w="4331334" h="5623559">
                  <a:moveTo>
                    <a:pt x="3854523" y="0"/>
                  </a:moveTo>
                  <a:lnTo>
                    <a:pt x="3876779" y="0"/>
                  </a:lnTo>
                </a:path>
                <a:path w="4331334" h="5623559">
                  <a:moveTo>
                    <a:pt x="3782670" y="84008"/>
                  </a:moveTo>
                  <a:lnTo>
                    <a:pt x="3973930" y="84008"/>
                  </a:lnTo>
                </a:path>
                <a:path w="4331334" h="5623559">
                  <a:moveTo>
                    <a:pt x="3710818" y="168016"/>
                  </a:moveTo>
                  <a:lnTo>
                    <a:pt x="4072081" y="168016"/>
                  </a:lnTo>
                </a:path>
                <a:path w="4331334" h="5623559">
                  <a:moveTo>
                    <a:pt x="3638966" y="252024"/>
                  </a:moveTo>
                  <a:lnTo>
                    <a:pt x="4170246" y="252024"/>
                  </a:lnTo>
                </a:path>
                <a:path w="4331334" h="5623559">
                  <a:moveTo>
                    <a:pt x="3567113" y="335073"/>
                  </a:moveTo>
                  <a:lnTo>
                    <a:pt x="4268397" y="335073"/>
                  </a:lnTo>
                </a:path>
                <a:path w="4331334" h="5623559">
                  <a:moveTo>
                    <a:pt x="3494261" y="419081"/>
                  </a:moveTo>
                  <a:lnTo>
                    <a:pt x="4331136" y="419081"/>
                  </a:lnTo>
                </a:path>
                <a:path w="4331334" h="5623559">
                  <a:moveTo>
                    <a:pt x="3422408" y="502952"/>
                  </a:moveTo>
                  <a:lnTo>
                    <a:pt x="4258283" y="502952"/>
                  </a:lnTo>
                </a:path>
                <a:path w="4331334" h="5623559">
                  <a:moveTo>
                    <a:pt x="3350570" y="586960"/>
                  </a:moveTo>
                  <a:lnTo>
                    <a:pt x="4186430" y="586960"/>
                  </a:lnTo>
                </a:path>
                <a:path w="4331334" h="5623559">
                  <a:moveTo>
                    <a:pt x="3278717" y="670969"/>
                  </a:moveTo>
                  <a:lnTo>
                    <a:pt x="4114592" y="670969"/>
                  </a:lnTo>
                </a:path>
                <a:path w="4331334" h="5623559">
                  <a:moveTo>
                    <a:pt x="3206865" y="754977"/>
                  </a:moveTo>
                  <a:lnTo>
                    <a:pt x="4042739" y="754977"/>
                  </a:lnTo>
                </a:path>
                <a:path w="4331334" h="5623559">
                  <a:moveTo>
                    <a:pt x="3134012" y="838985"/>
                  </a:moveTo>
                  <a:lnTo>
                    <a:pt x="3970887" y="838985"/>
                  </a:lnTo>
                </a:path>
                <a:path w="4331334" h="5623559">
                  <a:moveTo>
                    <a:pt x="3062160" y="922993"/>
                  </a:moveTo>
                  <a:lnTo>
                    <a:pt x="3898034" y="922993"/>
                  </a:lnTo>
                </a:path>
                <a:path w="4331334" h="5623559">
                  <a:moveTo>
                    <a:pt x="2990307" y="1007001"/>
                  </a:moveTo>
                  <a:lnTo>
                    <a:pt x="3826182" y="1007001"/>
                  </a:lnTo>
                </a:path>
                <a:path w="4331334" h="5623559">
                  <a:moveTo>
                    <a:pt x="2918455" y="1091010"/>
                  </a:moveTo>
                  <a:lnTo>
                    <a:pt x="3754330" y="1091010"/>
                  </a:lnTo>
                </a:path>
                <a:path w="4331334" h="5623559">
                  <a:moveTo>
                    <a:pt x="2846616" y="1174881"/>
                  </a:moveTo>
                  <a:lnTo>
                    <a:pt x="3682477" y="1174881"/>
                  </a:lnTo>
                </a:path>
                <a:path w="4331334" h="5623559">
                  <a:moveTo>
                    <a:pt x="2773750" y="1258889"/>
                  </a:moveTo>
                  <a:lnTo>
                    <a:pt x="3610639" y="1258889"/>
                  </a:lnTo>
                </a:path>
                <a:path w="4331334" h="5623559">
                  <a:moveTo>
                    <a:pt x="2701898" y="1342897"/>
                  </a:moveTo>
                  <a:lnTo>
                    <a:pt x="3538786" y="1342897"/>
                  </a:lnTo>
                </a:path>
                <a:path w="4331334" h="5623559">
                  <a:moveTo>
                    <a:pt x="2630059" y="1426905"/>
                  </a:moveTo>
                  <a:lnTo>
                    <a:pt x="3465920" y="1426905"/>
                  </a:lnTo>
                </a:path>
                <a:path w="4331334" h="5623559">
                  <a:moveTo>
                    <a:pt x="2558206" y="1510914"/>
                  </a:moveTo>
                  <a:lnTo>
                    <a:pt x="3394081" y="1510914"/>
                  </a:lnTo>
                </a:path>
                <a:path w="4331334" h="5623559">
                  <a:moveTo>
                    <a:pt x="2486354" y="1594922"/>
                  </a:moveTo>
                  <a:lnTo>
                    <a:pt x="3322229" y="1594922"/>
                  </a:lnTo>
                </a:path>
                <a:path w="4331334" h="5623559">
                  <a:moveTo>
                    <a:pt x="2413501" y="1678930"/>
                  </a:moveTo>
                  <a:lnTo>
                    <a:pt x="3299973" y="1678930"/>
                  </a:lnTo>
                </a:path>
                <a:path w="4331334" h="5623559">
                  <a:moveTo>
                    <a:pt x="2341649" y="1761842"/>
                  </a:moveTo>
                  <a:lnTo>
                    <a:pt x="3398124" y="1761842"/>
                  </a:lnTo>
                </a:path>
                <a:path w="4331334" h="5623559">
                  <a:moveTo>
                    <a:pt x="2269797" y="1845850"/>
                  </a:moveTo>
                  <a:lnTo>
                    <a:pt x="3495275" y="1845850"/>
                  </a:lnTo>
                </a:path>
                <a:path w="4331334" h="5623559">
                  <a:moveTo>
                    <a:pt x="2197958" y="1929858"/>
                  </a:moveTo>
                  <a:lnTo>
                    <a:pt x="3593426" y="1929858"/>
                  </a:lnTo>
                </a:path>
                <a:path w="4331334" h="5623559">
                  <a:moveTo>
                    <a:pt x="2126106" y="2013866"/>
                  </a:moveTo>
                  <a:lnTo>
                    <a:pt x="3691591" y="2013866"/>
                  </a:lnTo>
                </a:path>
                <a:path w="4331334" h="5623559">
                  <a:moveTo>
                    <a:pt x="2054253" y="2097875"/>
                  </a:moveTo>
                  <a:lnTo>
                    <a:pt x="3789756" y="2097875"/>
                  </a:lnTo>
                </a:path>
                <a:path w="4331334" h="5623559">
                  <a:moveTo>
                    <a:pt x="1981401" y="2181883"/>
                  </a:moveTo>
                  <a:lnTo>
                    <a:pt x="3886893" y="2181883"/>
                  </a:lnTo>
                </a:path>
                <a:path w="4331334" h="5623559">
                  <a:moveTo>
                    <a:pt x="1909548" y="2265754"/>
                  </a:moveTo>
                  <a:lnTo>
                    <a:pt x="3985058" y="2265754"/>
                  </a:lnTo>
                </a:path>
                <a:path w="4331334" h="5623559">
                  <a:moveTo>
                    <a:pt x="1837696" y="2349762"/>
                  </a:moveTo>
                  <a:lnTo>
                    <a:pt x="4083209" y="2349762"/>
                  </a:lnTo>
                </a:path>
                <a:path w="4331334" h="5623559">
                  <a:moveTo>
                    <a:pt x="1765857" y="2433770"/>
                  </a:moveTo>
                  <a:lnTo>
                    <a:pt x="4038697" y="2433770"/>
                  </a:lnTo>
                </a:path>
                <a:path w="4331334" h="5623559">
                  <a:moveTo>
                    <a:pt x="1694005" y="2517778"/>
                  </a:moveTo>
                  <a:lnTo>
                    <a:pt x="3966844" y="2517778"/>
                  </a:lnTo>
                </a:path>
                <a:path w="4331334" h="5623559">
                  <a:moveTo>
                    <a:pt x="1621138" y="2601787"/>
                  </a:moveTo>
                  <a:lnTo>
                    <a:pt x="3894992" y="2601787"/>
                  </a:lnTo>
                </a:path>
                <a:path w="4331334" h="5623559">
                  <a:moveTo>
                    <a:pt x="1549286" y="2685795"/>
                  </a:moveTo>
                  <a:lnTo>
                    <a:pt x="3823153" y="2685795"/>
                  </a:lnTo>
                </a:path>
                <a:path w="4331334" h="5623559">
                  <a:moveTo>
                    <a:pt x="1477447" y="2769803"/>
                  </a:moveTo>
                  <a:lnTo>
                    <a:pt x="3751301" y="2769803"/>
                  </a:lnTo>
                </a:path>
                <a:path w="4331334" h="5623559">
                  <a:moveTo>
                    <a:pt x="1405595" y="2853811"/>
                  </a:moveTo>
                  <a:lnTo>
                    <a:pt x="3679449" y="2853811"/>
                  </a:lnTo>
                </a:path>
                <a:path w="4331334" h="5623559">
                  <a:moveTo>
                    <a:pt x="1333743" y="2937819"/>
                  </a:moveTo>
                  <a:lnTo>
                    <a:pt x="3606596" y="2937819"/>
                  </a:lnTo>
                </a:path>
                <a:path w="4331334" h="5623559">
                  <a:moveTo>
                    <a:pt x="1260890" y="3021691"/>
                  </a:moveTo>
                  <a:lnTo>
                    <a:pt x="3534743" y="3021691"/>
                  </a:lnTo>
                </a:path>
                <a:path w="4331334" h="5623559">
                  <a:moveTo>
                    <a:pt x="1189037" y="3104739"/>
                  </a:moveTo>
                  <a:lnTo>
                    <a:pt x="3462891" y="3104739"/>
                  </a:lnTo>
                </a:path>
                <a:path w="4331334" h="5623559">
                  <a:moveTo>
                    <a:pt x="1117185" y="3188748"/>
                  </a:moveTo>
                  <a:lnTo>
                    <a:pt x="3391039" y="3188748"/>
                  </a:lnTo>
                </a:path>
                <a:path w="4331334" h="5623559">
                  <a:moveTo>
                    <a:pt x="1045346" y="3272756"/>
                  </a:moveTo>
                  <a:lnTo>
                    <a:pt x="3319186" y="3272756"/>
                  </a:lnTo>
                </a:path>
                <a:path w="4331334" h="5623559">
                  <a:moveTo>
                    <a:pt x="973494" y="3356764"/>
                  </a:moveTo>
                  <a:lnTo>
                    <a:pt x="3246334" y="3356764"/>
                  </a:lnTo>
                </a:path>
                <a:path w="4331334" h="5623559">
                  <a:moveTo>
                    <a:pt x="900628" y="3440635"/>
                  </a:moveTo>
                  <a:lnTo>
                    <a:pt x="3174481" y="3440635"/>
                  </a:lnTo>
                </a:path>
                <a:path w="4331334" h="5623559">
                  <a:moveTo>
                    <a:pt x="828789" y="3524643"/>
                  </a:moveTo>
                  <a:lnTo>
                    <a:pt x="3102643" y="3524643"/>
                  </a:lnTo>
                </a:path>
                <a:path w="4331334" h="5623559">
                  <a:moveTo>
                    <a:pt x="756937" y="3608651"/>
                  </a:moveTo>
                  <a:lnTo>
                    <a:pt x="3030790" y="3608651"/>
                  </a:lnTo>
                </a:path>
                <a:path w="4331334" h="5623559">
                  <a:moveTo>
                    <a:pt x="685084" y="3692660"/>
                  </a:moveTo>
                  <a:lnTo>
                    <a:pt x="2958938" y="3692660"/>
                  </a:lnTo>
                </a:path>
                <a:path w="4331334" h="5623559">
                  <a:moveTo>
                    <a:pt x="615260" y="3776668"/>
                  </a:moveTo>
                  <a:lnTo>
                    <a:pt x="2886085" y="3776668"/>
                  </a:lnTo>
                </a:path>
                <a:path w="4331334" h="5623559">
                  <a:moveTo>
                    <a:pt x="565677" y="3860676"/>
                  </a:moveTo>
                  <a:lnTo>
                    <a:pt x="2814233" y="3860676"/>
                  </a:lnTo>
                </a:path>
                <a:path w="4331334" h="5623559">
                  <a:moveTo>
                    <a:pt x="515081" y="3944684"/>
                  </a:moveTo>
                  <a:lnTo>
                    <a:pt x="2742380" y="3944684"/>
                  </a:lnTo>
                </a:path>
                <a:path w="4331334" h="5623559">
                  <a:moveTo>
                    <a:pt x="465498" y="4028692"/>
                  </a:moveTo>
                  <a:lnTo>
                    <a:pt x="2670528" y="4028692"/>
                  </a:lnTo>
                </a:path>
                <a:path w="4331334" h="5623559">
                  <a:moveTo>
                    <a:pt x="417930" y="4112564"/>
                  </a:moveTo>
                  <a:lnTo>
                    <a:pt x="2598689" y="4112564"/>
                  </a:lnTo>
                </a:path>
                <a:path w="4331334" h="5623559">
                  <a:moveTo>
                    <a:pt x="378461" y="4196572"/>
                  </a:moveTo>
                  <a:lnTo>
                    <a:pt x="2525823" y="4196572"/>
                  </a:lnTo>
                </a:path>
                <a:path w="4331334" h="5623559">
                  <a:moveTo>
                    <a:pt x="337992" y="4280580"/>
                  </a:moveTo>
                  <a:lnTo>
                    <a:pt x="1719303" y="4280580"/>
                  </a:lnTo>
                </a:path>
                <a:path w="4331334" h="5623559">
                  <a:moveTo>
                    <a:pt x="1786085" y="4280580"/>
                  </a:moveTo>
                  <a:lnTo>
                    <a:pt x="2453971" y="4280580"/>
                  </a:lnTo>
                </a:path>
                <a:path w="4331334" h="5623559">
                  <a:moveTo>
                    <a:pt x="297509" y="4364588"/>
                  </a:moveTo>
                  <a:lnTo>
                    <a:pt x="1647451" y="4364588"/>
                  </a:lnTo>
                </a:path>
                <a:path w="4331334" h="5623559">
                  <a:moveTo>
                    <a:pt x="1883236" y="4364588"/>
                  </a:moveTo>
                  <a:lnTo>
                    <a:pt x="2382132" y="4364588"/>
                  </a:lnTo>
                </a:path>
                <a:path w="4331334" h="5623559">
                  <a:moveTo>
                    <a:pt x="258040" y="4448596"/>
                  </a:moveTo>
                  <a:lnTo>
                    <a:pt x="1575598" y="4448596"/>
                  </a:lnTo>
                </a:path>
                <a:path w="4331334" h="5623559">
                  <a:moveTo>
                    <a:pt x="1981401" y="4448596"/>
                  </a:moveTo>
                  <a:lnTo>
                    <a:pt x="2310280" y="4448596"/>
                  </a:lnTo>
                </a:path>
                <a:path w="4331334" h="5623559">
                  <a:moveTo>
                    <a:pt x="223642" y="4531508"/>
                  </a:moveTo>
                  <a:lnTo>
                    <a:pt x="1503760" y="4531508"/>
                  </a:lnTo>
                </a:path>
                <a:path w="4331334" h="5623559">
                  <a:moveTo>
                    <a:pt x="2079552" y="4531508"/>
                  </a:moveTo>
                  <a:lnTo>
                    <a:pt x="2238427" y="4531508"/>
                  </a:lnTo>
                </a:path>
                <a:path w="4331334" h="5623559">
                  <a:moveTo>
                    <a:pt x="188216" y="4615516"/>
                  </a:moveTo>
                  <a:lnTo>
                    <a:pt x="1431907" y="4615516"/>
                  </a:lnTo>
                </a:path>
                <a:path w="4331334" h="5623559">
                  <a:moveTo>
                    <a:pt x="153818" y="4699525"/>
                  </a:moveTo>
                  <a:lnTo>
                    <a:pt x="1359041" y="4699525"/>
                  </a:lnTo>
                </a:path>
                <a:path w="4331334" h="5623559">
                  <a:moveTo>
                    <a:pt x="118392" y="4783546"/>
                  </a:moveTo>
                  <a:lnTo>
                    <a:pt x="1287202" y="4783546"/>
                  </a:lnTo>
                </a:path>
                <a:path w="4331334" h="5623559">
                  <a:moveTo>
                    <a:pt x="88037" y="4867541"/>
                  </a:moveTo>
                  <a:lnTo>
                    <a:pt x="1215350" y="4867541"/>
                  </a:lnTo>
                </a:path>
                <a:path w="4331334" h="5623559">
                  <a:moveTo>
                    <a:pt x="58696" y="4951535"/>
                  </a:moveTo>
                  <a:lnTo>
                    <a:pt x="1143498" y="4951535"/>
                  </a:lnTo>
                </a:path>
                <a:path w="4331334" h="5623559">
                  <a:moveTo>
                    <a:pt x="29341" y="5035530"/>
                  </a:moveTo>
                  <a:lnTo>
                    <a:pt x="1071659" y="5035530"/>
                  </a:lnTo>
                </a:path>
                <a:path w="4331334" h="5623559">
                  <a:moveTo>
                    <a:pt x="0" y="5119511"/>
                  </a:moveTo>
                  <a:lnTo>
                    <a:pt x="998792" y="5119511"/>
                  </a:lnTo>
                </a:path>
                <a:path w="4331334" h="5623559">
                  <a:moveTo>
                    <a:pt x="19227" y="5203505"/>
                  </a:moveTo>
                  <a:lnTo>
                    <a:pt x="926940" y="5203505"/>
                  </a:lnTo>
                </a:path>
                <a:path w="4331334" h="5623559">
                  <a:moveTo>
                    <a:pt x="117392" y="5287500"/>
                  </a:moveTo>
                  <a:lnTo>
                    <a:pt x="855101" y="5287500"/>
                  </a:lnTo>
                </a:path>
                <a:path w="4331334" h="5623559">
                  <a:moveTo>
                    <a:pt x="215543" y="5371494"/>
                  </a:moveTo>
                  <a:lnTo>
                    <a:pt x="783249" y="5371494"/>
                  </a:lnTo>
                </a:path>
                <a:path w="4331334" h="5623559">
                  <a:moveTo>
                    <a:pt x="313708" y="5455489"/>
                  </a:moveTo>
                  <a:lnTo>
                    <a:pt x="711397" y="5455489"/>
                  </a:lnTo>
                </a:path>
                <a:path w="4331334" h="5623559">
                  <a:moveTo>
                    <a:pt x="410845" y="5539483"/>
                  </a:moveTo>
                  <a:lnTo>
                    <a:pt x="639558" y="5539483"/>
                  </a:lnTo>
                </a:path>
                <a:path w="4331334" h="5623559">
                  <a:moveTo>
                    <a:pt x="509010" y="5623478"/>
                  </a:moveTo>
                  <a:lnTo>
                    <a:pt x="566692" y="5623478"/>
                  </a:lnTo>
                </a:path>
              </a:pathLst>
            </a:custGeom>
            <a:ln w="3175">
              <a:solidFill>
                <a:srgbClr val="373A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58"/>
            <p:cNvSpPr/>
            <p:nvPr/>
          </p:nvSpPr>
          <p:spPr>
            <a:xfrm>
              <a:off x="5441250" y="933102"/>
              <a:ext cx="4121150" cy="6214745"/>
            </a:xfrm>
            <a:custGeom>
              <a:avLst/>
              <a:gdLst/>
              <a:ahLst/>
              <a:cxnLst/>
              <a:rect l="l" t="t" r="r" b="b"/>
              <a:pathLst>
                <a:path w="4121150" h="6214745">
                  <a:moveTo>
                    <a:pt x="3483133" y="0"/>
                  </a:moveTo>
                  <a:lnTo>
                    <a:pt x="3197765" y="332880"/>
                  </a:lnTo>
                  <a:lnTo>
                    <a:pt x="3679449" y="745795"/>
                  </a:lnTo>
                  <a:lnTo>
                    <a:pt x="4120663" y="232701"/>
                  </a:lnTo>
                  <a:lnTo>
                    <a:pt x="3483133" y="0"/>
                  </a:lnTo>
                  <a:close/>
                </a:path>
                <a:path w="4121150" h="6214745">
                  <a:moveTo>
                    <a:pt x="1146540" y="5371316"/>
                  </a:moveTo>
                  <a:lnTo>
                    <a:pt x="424001" y="6214331"/>
                  </a:lnTo>
                  <a:lnTo>
                    <a:pt x="0" y="5851040"/>
                  </a:lnTo>
                  <a:lnTo>
                    <a:pt x="723539" y="5008148"/>
                  </a:lnTo>
                  <a:lnTo>
                    <a:pt x="1146540" y="5371316"/>
                  </a:lnTo>
                  <a:close/>
                </a:path>
                <a:path w="4121150" h="6214745">
                  <a:moveTo>
                    <a:pt x="3197765" y="332880"/>
                  </a:moveTo>
                  <a:lnTo>
                    <a:pt x="2839531" y="749769"/>
                  </a:lnTo>
                  <a:lnTo>
                    <a:pt x="3321215" y="1162684"/>
                  </a:lnTo>
                  <a:lnTo>
                    <a:pt x="3679449" y="745795"/>
                  </a:lnTo>
                  <a:lnTo>
                    <a:pt x="3197765" y="332880"/>
                  </a:lnTo>
                  <a:close/>
                </a:path>
              </a:pathLst>
            </a:custGeom>
            <a:ln w="7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59"/>
            <p:cNvSpPr/>
            <p:nvPr/>
          </p:nvSpPr>
          <p:spPr>
            <a:xfrm>
              <a:off x="13967971" y="2385223"/>
              <a:ext cx="8255" cy="12065"/>
            </a:xfrm>
            <a:custGeom>
              <a:avLst/>
              <a:gdLst/>
              <a:ahLst/>
              <a:cxnLst/>
              <a:rect l="l" t="t" r="r" b="b"/>
              <a:pathLst>
                <a:path w="8255" h="12064">
                  <a:moveTo>
                    <a:pt x="3974" y="0"/>
                  </a:moveTo>
                  <a:lnTo>
                    <a:pt x="2055" y="6029"/>
                  </a:lnTo>
                  <a:lnTo>
                    <a:pt x="0" y="12059"/>
                  </a:lnTo>
                  <a:lnTo>
                    <a:pt x="3974" y="12059"/>
                  </a:lnTo>
                  <a:lnTo>
                    <a:pt x="6989" y="10141"/>
                  </a:lnTo>
                  <a:lnTo>
                    <a:pt x="8085" y="6029"/>
                  </a:lnTo>
                  <a:lnTo>
                    <a:pt x="6989" y="2055"/>
                  </a:lnTo>
                  <a:lnTo>
                    <a:pt x="3974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0"/>
            <p:cNvSpPr/>
            <p:nvPr/>
          </p:nvSpPr>
          <p:spPr>
            <a:xfrm>
              <a:off x="13967971" y="2385223"/>
              <a:ext cx="8255" cy="12065"/>
            </a:xfrm>
            <a:custGeom>
              <a:avLst/>
              <a:gdLst/>
              <a:ahLst/>
              <a:cxnLst/>
              <a:rect l="l" t="t" r="r" b="b"/>
              <a:pathLst>
                <a:path w="8255" h="12064">
                  <a:moveTo>
                    <a:pt x="3974" y="0"/>
                  </a:moveTo>
                  <a:lnTo>
                    <a:pt x="6989" y="2055"/>
                  </a:lnTo>
                  <a:lnTo>
                    <a:pt x="8085" y="6029"/>
                  </a:lnTo>
                  <a:lnTo>
                    <a:pt x="6989" y="10141"/>
                  </a:lnTo>
                  <a:lnTo>
                    <a:pt x="3974" y="12059"/>
                  </a:lnTo>
                  <a:lnTo>
                    <a:pt x="0" y="12059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1"/>
            <p:cNvSpPr/>
            <p:nvPr/>
          </p:nvSpPr>
          <p:spPr>
            <a:xfrm>
              <a:off x="9110585" y="628452"/>
              <a:ext cx="4861560" cy="1769110"/>
            </a:xfrm>
            <a:custGeom>
              <a:avLst/>
              <a:gdLst/>
              <a:ahLst/>
              <a:cxnLst/>
              <a:rect l="l" t="t" r="r" b="b"/>
              <a:pathLst>
                <a:path w="4861559" h="1769110">
                  <a:moveTo>
                    <a:pt x="4042" y="0"/>
                  </a:moveTo>
                  <a:lnTo>
                    <a:pt x="2014" y="6029"/>
                  </a:lnTo>
                  <a:lnTo>
                    <a:pt x="0" y="12196"/>
                  </a:lnTo>
                  <a:lnTo>
                    <a:pt x="4857386" y="1768831"/>
                  </a:lnTo>
                  <a:lnTo>
                    <a:pt x="4859442" y="1762801"/>
                  </a:lnTo>
                  <a:lnTo>
                    <a:pt x="4861360" y="1756771"/>
                  </a:lnTo>
                  <a:lnTo>
                    <a:pt x="4042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2"/>
            <p:cNvSpPr/>
            <p:nvPr/>
          </p:nvSpPr>
          <p:spPr>
            <a:xfrm>
              <a:off x="9110585" y="628452"/>
              <a:ext cx="4861560" cy="1769110"/>
            </a:xfrm>
            <a:custGeom>
              <a:avLst/>
              <a:gdLst/>
              <a:ahLst/>
              <a:cxnLst/>
              <a:rect l="l" t="t" r="r" b="b"/>
              <a:pathLst>
                <a:path w="4861559" h="1769110">
                  <a:moveTo>
                    <a:pt x="4859442" y="1762801"/>
                  </a:moveTo>
                  <a:lnTo>
                    <a:pt x="4861360" y="1756771"/>
                  </a:lnTo>
                  <a:lnTo>
                    <a:pt x="4042" y="0"/>
                  </a:lnTo>
                  <a:lnTo>
                    <a:pt x="2014" y="6029"/>
                  </a:lnTo>
                  <a:lnTo>
                    <a:pt x="0" y="12196"/>
                  </a:lnTo>
                  <a:lnTo>
                    <a:pt x="4857386" y="1768831"/>
                  </a:lnTo>
                  <a:lnTo>
                    <a:pt x="4859442" y="1762801"/>
                  </a:lnTo>
                  <a:close/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3"/>
            <p:cNvSpPr/>
            <p:nvPr/>
          </p:nvSpPr>
          <p:spPr>
            <a:xfrm>
              <a:off x="9107543" y="628452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20" h="6350">
                  <a:moveTo>
                    <a:pt x="7085" y="0"/>
                  </a:moveTo>
                  <a:lnTo>
                    <a:pt x="3042" y="0"/>
                  </a:lnTo>
                  <a:lnTo>
                    <a:pt x="0" y="2055"/>
                  </a:lnTo>
                  <a:lnTo>
                    <a:pt x="5056" y="6029"/>
                  </a:lnTo>
                  <a:lnTo>
                    <a:pt x="7085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4"/>
            <p:cNvSpPr/>
            <p:nvPr/>
          </p:nvSpPr>
          <p:spPr>
            <a:xfrm>
              <a:off x="9107543" y="628452"/>
              <a:ext cx="7620" cy="2540"/>
            </a:xfrm>
            <a:custGeom>
              <a:avLst/>
              <a:gdLst/>
              <a:ahLst/>
              <a:cxnLst/>
              <a:rect l="l" t="t" r="r" b="b"/>
              <a:pathLst>
                <a:path w="7620" h="2540">
                  <a:moveTo>
                    <a:pt x="7085" y="0"/>
                  </a:moveTo>
                  <a:lnTo>
                    <a:pt x="3042" y="0"/>
                  </a:lnTo>
                  <a:lnTo>
                    <a:pt x="0" y="2055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5"/>
            <p:cNvSpPr/>
            <p:nvPr/>
          </p:nvSpPr>
          <p:spPr>
            <a:xfrm>
              <a:off x="4952481" y="630508"/>
              <a:ext cx="4165600" cy="4848225"/>
            </a:xfrm>
            <a:custGeom>
              <a:avLst/>
              <a:gdLst/>
              <a:ahLst/>
              <a:cxnLst/>
              <a:rect l="l" t="t" r="r" b="b"/>
              <a:pathLst>
                <a:path w="4165600" h="4848225">
                  <a:moveTo>
                    <a:pt x="4155061" y="0"/>
                  </a:moveTo>
                  <a:lnTo>
                    <a:pt x="0" y="4840132"/>
                  </a:lnTo>
                  <a:lnTo>
                    <a:pt x="5056" y="4844106"/>
                  </a:lnTo>
                  <a:lnTo>
                    <a:pt x="10113" y="4848218"/>
                  </a:lnTo>
                  <a:lnTo>
                    <a:pt x="4165175" y="8085"/>
                  </a:lnTo>
                  <a:lnTo>
                    <a:pt x="4160118" y="3974"/>
                  </a:lnTo>
                  <a:lnTo>
                    <a:pt x="4155061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6"/>
            <p:cNvSpPr/>
            <p:nvPr/>
          </p:nvSpPr>
          <p:spPr>
            <a:xfrm>
              <a:off x="4952481" y="630508"/>
              <a:ext cx="4165600" cy="4848225"/>
            </a:xfrm>
            <a:custGeom>
              <a:avLst/>
              <a:gdLst/>
              <a:ahLst/>
              <a:cxnLst/>
              <a:rect l="l" t="t" r="r" b="b"/>
              <a:pathLst>
                <a:path w="4165600" h="4848225">
                  <a:moveTo>
                    <a:pt x="4160118" y="3974"/>
                  </a:moveTo>
                  <a:lnTo>
                    <a:pt x="4155061" y="0"/>
                  </a:lnTo>
                  <a:lnTo>
                    <a:pt x="0" y="4840132"/>
                  </a:lnTo>
                  <a:lnTo>
                    <a:pt x="5056" y="4844106"/>
                  </a:lnTo>
                  <a:lnTo>
                    <a:pt x="10113" y="4848218"/>
                  </a:lnTo>
                  <a:lnTo>
                    <a:pt x="4165175" y="8085"/>
                  </a:lnTo>
                  <a:lnTo>
                    <a:pt x="4160118" y="3974"/>
                  </a:lnTo>
                  <a:close/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7"/>
            <p:cNvSpPr/>
            <p:nvPr/>
          </p:nvSpPr>
          <p:spPr>
            <a:xfrm>
              <a:off x="4951467" y="5470640"/>
              <a:ext cx="6350" cy="4445"/>
            </a:xfrm>
            <a:custGeom>
              <a:avLst/>
              <a:gdLst/>
              <a:ahLst/>
              <a:cxnLst/>
              <a:rect l="l" t="t" r="r" b="b"/>
              <a:pathLst>
                <a:path w="6350" h="4445">
                  <a:moveTo>
                    <a:pt x="1014" y="0"/>
                  </a:moveTo>
                  <a:lnTo>
                    <a:pt x="0" y="959"/>
                  </a:lnTo>
                  <a:lnTo>
                    <a:pt x="6071" y="3974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68"/>
            <p:cNvSpPr/>
            <p:nvPr/>
          </p:nvSpPr>
          <p:spPr>
            <a:xfrm>
              <a:off x="4951467" y="5470640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70" h="1270">
                  <a:moveTo>
                    <a:pt x="1014" y="0"/>
                  </a:moveTo>
                  <a:lnTo>
                    <a:pt x="0" y="959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69"/>
            <p:cNvSpPr/>
            <p:nvPr/>
          </p:nvSpPr>
          <p:spPr>
            <a:xfrm>
              <a:off x="4472812" y="5471600"/>
              <a:ext cx="490855" cy="966469"/>
            </a:xfrm>
            <a:custGeom>
              <a:avLst/>
              <a:gdLst/>
              <a:ahLst/>
              <a:cxnLst/>
              <a:rect l="l" t="t" r="r" b="b"/>
              <a:pathLst>
                <a:path w="490854" h="966470">
                  <a:moveTo>
                    <a:pt x="478654" y="0"/>
                  </a:moveTo>
                  <a:lnTo>
                    <a:pt x="0" y="960393"/>
                  </a:lnTo>
                  <a:lnTo>
                    <a:pt x="12142" y="966464"/>
                  </a:lnTo>
                  <a:lnTo>
                    <a:pt x="490796" y="6166"/>
                  </a:lnTo>
                  <a:lnTo>
                    <a:pt x="484725" y="3014"/>
                  </a:lnTo>
                  <a:lnTo>
                    <a:pt x="478654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0"/>
            <p:cNvSpPr/>
            <p:nvPr/>
          </p:nvSpPr>
          <p:spPr>
            <a:xfrm>
              <a:off x="4472812" y="5471600"/>
              <a:ext cx="490855" cy="966469"/>
            </a:xfrm>
            <a:custGeom>
              <a:avLst/>
              <a:gdLst/>
              <a:ahLst/>
              <a:cxnLst/>
              <a:rect l="l" t="t" r="r" b="b"/>
              <a:pathLst>
                <a:path w="490854" h="966470">
                  <a:moveTo>
                    <a:pt x="484725" y="3014"/>
                  </a:moveTo>
                  <a:lnTo>
                    <a:pt x="478654" y="0"/>
                  </a:lnTo>
                  <a:lnTo>
                    <a:pt x="0" y="960393"/>
                  </a:lnTo>
                  <a:lnTo>
                    <a:pt x="6071" y="963421"/>
                  </a:lnTo>
                  <a:lnTo>
                    <a:pt x="12142" y="966464"/>
                  </a:lnTo>
                  <a:lnTo>
                    <a:pt x="490796" y="6166"/>
                  </a:lnTo>
                  <a:lnTo>
                    <a:pt x="484725" y="3014"/>
                  </a:lnTo>
                  <a:close/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1"/>
            <p:cNvSpPr/>
            <p:nvPr/>
          </p:nvSpPr>
          <p:spPr>
            <a:xfrm>
              <a:off x="4472812" y="6431993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0"/>
                  </a:moveTo>
                  <a:lnTo>
                    <a:pt x="0" y="1000"/>
                  </a:lnTo>
                  <a:lnTo>
                    <a:pt x="6071" y="30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2"/>
            <p:cNvSpPr/>
            <p:nvPr/>
          </p:nvSpPr>
          <p:spPr>
            <a:xfrm>
              <a:off x="4472812" y="6431993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-505" y="500"/>
                  </a:moveTo>
                  <a:lnTo>
                    <a:pt x="505" y="500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3"/>
            <p:cNvSpPr/>
            <p:nvPr/>
          </p:nvSpPr>
          <p:spPr>
            <a:xfrm>
              <a:off x="4108521" y="6432993"/>
              <a:ext cx="376555" cy="1268095"/>
            </a:xfrm>
            <a:custGeom>
              <a:avLst/>
              <a:gdLst/>
              <a:ahLst/>
              <a:cxnLst/>
              <a:rect l="l" t="t" r="r" b="b"/>
              <a:pathLst>
                <a:path w="376554" h="1268095">
                  <a:moveTo>
                    <a:pt x="364291" y="0"/>
                  </a:moveTo>
                  <a:lnTo>
                    <a:pt x="0" y="1263932"/>
                  </a:lnTo>
                  <a:lnTo>
                    <a:pt x="12128" y="1267975"/>
                  </a:lnTo>
                  <a:lnTo>
                    <a:pt x="376433" y="4056"/>
                  </a:lnTo>
                  <a:lnTo>
                    <a:pt x="370362" y="2028"/>
                  </a:lnTo>
                  <a:lnTo>
                    <a:pt x="364291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4"/>
            <p:cNvSpPr/>
            <p:nvPr/>
          </p:nvSpPr>
          <p:spPr>
            <a:xfrm>
              <a:off x="4108521" y="6432993"/>
              <a:ext cx="376555" cy="1268095"/>
            </a:xfrm>
            <a:custGeom>
              <a:avLst/>
              <a:gdLst/>
              <a:ahLst/>
              <a:cxnLst/>
              <a:rect l="l" t="t" r="r" b="b"/>
              <a:pathLst>
                <a:path w="376554" h="1268095">
                  <a:moveTo>
                    <a:pt x="370362" y="2028"/>
                  </a:moveTo>
                  <a:lnTo>
                    <a:pt x="364291" y="0"/>
                  </a:lnTo>
                  <a:lnTo>
                    <a:pt x="0" y="1263932"/>
                  </a:lnTo>
                  <a:lnTo>
                    <a:pt x="6071" y="1265947"/>
                  </a:lnTo>
                  <a:lnTo>
                    <a:pt x="12128" y="1267975"/>
                  </a:lnTo>
                  <a:lnTo>
                    <a:pt x="376433" y="4056"/>
                  </a:lnTo>
                  <a:lnTo>
                    <a:pt x="370362" y="2028"/>
                  </a:lnTo>
                  <a:close/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5"/>
            <p:cNvSpPr/>
            <p:nvPr/>
          </p:nvSpPr>
          <p:spPr>
            <a:xfrm>
              <a:off x="4108521" y="7696925"/>
              <a:ext cx="6350" cy="2540"/>
            </a:xfrm>
            <a:custGeom>
              <a:avLst/>
              <a:gdLst/>
              <a:ahLst/>
              <a:cxnLst/>
              <a:rect l="l" t="t" r="r" b="b"/>
              <a:pathLst>
                <a:path w="6350" h="2540">
                  <a:moveTo>
                    <a:pt x="0" y="0"/>
                  </a:moveTo>
                  <a:lnTo>
                    <a:pt x="0" y="1014"/>
                  </a:lnTo>
                  <a:lnTo>
                    <a:pt x="6071" y="2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6"/>
            <p:cNvSpPr/>
            <p:nvPr/>
          </p:nvSpPr>
          <p:spPr>
            <a:xfrm>
              <a:off x="4108521" y="7696925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-505" y="507"/>
                  </a:moveTo>
                  <a:lnTo>
                    <a:pt x="505" y="507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7"/>
            <p:cNvSpPr/>
            <p:nvPr/>
          </p:nvSpPr>
          <p:spPr>
            <a:xfrm>
              <a:off x="4045768" y="7697940"/>
              <a:ext cx="74930" cy="381635"/>
            </a:xfrm>
            <a:custGeom>
              <a:avLst/>
              <a:gdLst/>
              <a:ahLst/>
              <a:cxnLst/>
              <a:rect l="l" t="t" r="r" b="b"/>
              <a:pathLst>
                <a:path w="74929" h="381634">
                  <a:moveTo>
                    <a:pt x="62752" y="0"/>
                  </a:moveTo>
                  <a:lnTo>
                    <a:pt x="0" y="379475"/>
                  </a:lnTo>
                  <a:lnTo>
                    <a:pt x="12142" y="381490"/>
                  </a:lnTo>
                  <a:lnTo>
                    <a:pt x="74881" y="2014"/>
                  </a:lnTo>
                  <a:lnTo>
                    <a:pt x="68823" y="1000"/>
                  </a:lnTo>
                  <a:lnTo>
                    <a:pt x="62752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78"/>
            <p:cNvSpPr/>
            <p:nvPr/>
          </p:nvSpPr>
          <p:spPr>
            <a:xfrm>
              <a:off x="4045768" y="7697940"/>
              <a:ext cx="74930" cy="381635"/>
            </a:xfrm>
            <a:custGeom>
              <a:avLst/>
              <a:gdLst/>
              <a:ahLst/>
              <a:cxnLst/>
              <a:rect l="l" t="t" r="r" b="b"/>
              <a:pathLst>
                <a:path w="74929" h="381634">
                  <a:moveTo>
                    <a:pt x="68823" y="1000"/>
                  </a:moveTo>
                  <a:lnTo>
                    <a:pt x="62752" y="0"/>
                  </a:lnTo>
                  <a:lnTo>
                    <a:pt x="0" y="379475"/>
                  </a:lnTo>
                  <a:lnTo>
                    <a:pt x="6071" y="380489"/>
                  </a:lnTo>
                  <a:lnTo>
                    <a:pt x="12142" y="381490"/>
                  </a:lnTo>
                  <a:lnTo>
                    <a:pt x="74881" y="2014"/>
                  </a:lnTo>
                  <a:lnTo>
                    <a:pt x="68823" y="1000"/>
                  </a:lnTo>
                  <a:close/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79"/>
            <p:cNvSpPr/>
            <p:nvPr/>
          </p:nvSpPr>
          <p:spPr>
            <a:xfrm>
              <a:off x="4045768" y="8077415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0" y="4056"/>
                  </a:lnTo>
                  <a:lnTo>
                    <a:pt x="1014" y="6071"/>
                  </a:lnTo>
                  <a:lnTo>
                    <a:pt x="6071" y="1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0"/>
            <p:cNvSpPr/>
            <p:nvPr/>
          </p:nvSpPr>
          <p:spPr>
            <a:xfrm>
              <a:off x="4045768" y="8077415"/>
              <a:ext cx="1270" cy="6350"/>
            </a:xfrm>
            <a:custGeom>
              <a:avLst/>
              <a:gdLst/>
              <a:ahLst/>
              <a:cxnLst/>
              <a:rect l="l" t="t" r="r" b="b"/>
              <a:pathLst>
                <a:path w="1270" h="6350">
                  <a:moveTo>
                    <a:pt x="0" y="0"/>
                  </a:moveTo>
                  <a:lnTo>
                    <a:pt x="0" y="4056"/>
                  </a:lnTo>
                  <a:lnTo>
                    <a:pt x="1014" y="6071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1"/>
            <p:cNvSpPr/>
            <p:nvPr/>
          </p:nvSpPr>
          <p:spPr>
            <a:xfrm>
              <a:off x="4046782" y="8073373"/>
              <a:ext cx="316865" cy="314325"/>
            </a:xfrm>
            <a:custGeom>
              <a:avLst/>
              <a:gdLst/>
              <a:ahLst/>
              <a:cxnLst/>
              <a:rect l="l" t="t" r="r" b="b"/>
              <a:pathLst>
                <a:path w="316864" h="314325">
                  <a:moveTo>
                    <a:pt x="10127" y="0"/>
                  </a:moveTo>
                  <a:lnTo>
                    <a:pt x="5056" y="5056"/>
                  </a:lnTo>
                  <a:lnTo>
                    <a:pt x="0" y="10113"/>
                  </a:lnTo>
                  <a:lnTo>
                    <a:pt x="306623" y="313708"/>
                  </a:lnTo>
                  <a:lnTo>
                    <a:pt x="316736" y="303580"/>
                  </a:lnTo>
                  <a:lnTo>
                    <a:pt x="10127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2"/>
            <p:cNvSpPr/>
            <p:nvPr/>
          </p:nvSpPr>
          <p:spPr>
            <a:xfrm>
              <a:off x="4046782" y="8073373"/>
              <a:ext cx="316865" cy="314325"/>
            </a:xfrm>
            <a:custGeom>
              <a:avLst/>
              <a:gdLst/>
              <a:ahLst/>
              <a:cxnLst/>
              <a:rect l="l" t="t" r="r" b="b"/>
              <a:pathLst>
                <a:path w="316864" h="314325">
                  <a:moveTo>
                    <a:pt x="5056" y="5056"/>
                  </a:moveTo>
                  <a:lnTo>
                    <a:pt x="0" y="10113"/>
                  </a:lnTo>
                  <a:lnTo>
                    <a:pt x="306623" y="313708"/>
                  </a:lnTo>
                  <a:lnTo>
                    <a:pt x="311679" y="308637"/>
                  </a:lnTo>
                  <a:lnTo>
                    <a:pt x="316736" y="303580"/>
                  </a:lnTo>
                  <a:lnTo>
                    <a:pt x="10127" y="0"/>
                  </a:lnTo>
                  <a:lnTo>
                    <a:pt x="5056" y="5056"/>
                  </a:lnTo>
                  <a:close/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3"/>
            <p:cNvSpPr/>
            <p:nvPr/>
          </p:nvSpPr>
          <p:spPr>
            <a:xfrm>
              <a:off x="4358462" y="8376954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5056" y="0"/>
                  </a:moveTo>
                  <a:lnTo>
                    <a:pt x="0" y="5056"/>
                  </a:lnTo>
                  <a:lnTo>
                    <a:pt x="6071" y="4042"/>
                  </a:lnTo>
                  <a:lnTo>
                    <a:pt x="5056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4"/>
            <p:cNvSpPr/>
            <p:nvPr/>
          </p:nvSpPr>
          <p:spPr>
            <a:xfrm>
              <a:off x="4363519" y="8376954"/>
              <a:ext cx="1270" cy="4445"/>
            </a:xfrm>
            <a:custGeom>
              <a:avLst/>
              <a:gdLst/>
              <a:ahLst/>
              <a:cxnLst/>
              <a:rect l="l" t="t" r="r" b="b"/>
              <a:pathLst>
                <a:path w="1270" h="4445">
                  <a:moveTo>
                    <a:pt x="0" y="0"/>
                  </a:moveTo>
                  <a:lnTo>
                    <a:pt x="1014" y="4042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5"/>
            <p:cNvSpPr/>
            <p:nvPr/>
          </p:nvSpPr>
          <p:spPr>
            <a:xfrm>
              <a:off x="4352391" y="8380996"/>
              <a:ext cx="85090" cy="398780"/>
            </a:xfrm>
            <a:custGeom>
              <a:avLst/>
              <a:gdLst/>
              <a:ahLst/>
              <a:cxnLst/>
              <a:rect l="l" t="t" r="r" b="b"/>
              <a:pathLst>
                <a:path w="85089" h="398779">
                  <a:moveTo>
                    <a:pt x="12142" y="0"/>
                  </a:moveTo>
                  <a:lnTo>
                    <a:pt x="6071" y="1014"/>
                  </a:lnTo>
                  <a:lnTo>
                    <a:pt x="0" y="2028"/>
                  </a:lnTo>
                  <a:lnTo>
                    <a:pt x="72866" y="398716"/>
                  </a:lnTo>
                  <a:lnTo>
                    <a:pt x="85008" y="396688"/>
                  </a:lnTo>
                  <a:lnTo>
                    <a:pt x="12142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6"/>
            <p:cNvSpPr/>
            <p:nvPr/>
          </p:nvSpPr>
          <p:spPr>
            <a:xfrm>
              <a:off x="4352391" y="8380996"/>
              <a:ext cx="85090" cy="398780"/>
            </a:xfrm>
            <a:custGeom>
              <a:avLst/>
              <a:gdLst/>
              <a:ahLst/>
              <a:cxnLst/>
              <a:rect l="l" t="t" r="r" b="b"/>
              <a:pathLst>
                <a:path w="85089" h="398779">
                  <a:moveTo>
                    <a:pt x="6071" y="1014"/>
                  </a:moveTo>
                  <a:lnTo>
                    <a:pt x="0" y="2028"/>
                  </a:lnTo>
                  <a:lnTo>
                    <a:pt x="72866" y="398716"/>
                  </a:lnTo>
                  <a:lnTo>
                    <a:pt x="78937" y="397702"/>
                  </a:lnTo>
                  <a:lnTo>
                    <a:pt x="85008" y="396688"/>
                  </a:lnTo>
                  <a:lnTo>
                    <a:pt x="12142" y="0"/>
                  </a:lnTo>
                  <a:lnTo>
                    <a:pt x="6071" y="1014"/>
                  </a:lnTo>
                  <a:close/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7"/>
            <p:cNvSpPr/>
            <p:nvPr/>
          </p:nvSpPr>
          <p:spPr>
            <a:xfrm>
              <a:off x="4431329" y="8777685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79">
                  <a:moveTo>
                    <a:pt x="6071" y="0"/>
                  </a:moveTo>
                  <a:lnTo>
                    <a:pt x="0" y="1014"/>
                  </a:lnTo>
                  <a:lnTo>
                    <a:pt x="5056" y="5056"/>
                  </a:lnTo>
                  <a:lnTo>
                    <a:pt x="6071" y="2028"/>
                  </a:lnTo>
                  <a:lnTo>
                    <a:pt x="6071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88"/>
            <p:cNvSpPr/>
            <p:nvPr/>
          </p:nvSpPr>
          <p:spPr>
            <a:xfrm>
              <a:off x="4436386" y="8777685"/>
              <a:ext cx="1270" cy="5080"/>
            </a:xfrm>
            <a:custGeom>
              <a:avLst/>
              <a:gdLst/>
              <a:ahLst/>
              <a:cxnLst/>
              <a:rect l="l" t="t" r="r" b="b"/>
              <a:pathLst>
                <a:path w="1270" h="5079">
                  <a:moveTo>
                    <a:pt x="1014" y="0"/>
                  </a:moveTo>
                  <a:lnTo>
                    <a:pt x="1014" y="2028"/>
                  </a:lnTo>
                  <a:lnTo>
                    <a:pt x="0" y="5056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89"/>
            <p:cNvSpPr/>
            <p:nvPr/>
          </p:nvSpPr>
          <p:spPr>
            <a:xfrm>
              <a:off x="1237611" y="8774643"/>
              <a:ext cx="3199130" cy="3763010"/>
            </a:xfrm>
            <a:custGeom>
              <a:avLst/>
              <a:gdLst/>
              <a:ahLst/>
              <a:cxnLst/>
              <a:rect l="l" t="t" r="r" b="b"/>
              <a:pathLst>
                <a:path w="3199129" h="3763009">
                  <a:moveTo>
                    <a:pt x="3188646" y="0"/>
                  </a:moveTo>
                  <a:lnTo>
                    <a:pt x="0" y="3754343"/>
                  </a:lnTo>
                  <a:lnTo>
                    <a:pt x="10117" y="3762429"/>
                  </a:lnTo>
                  <a:lnTo>
                    <a:pt x="3198774" y="8099"/>
                  </a:lnTo>
                  <a:lnTo>
                    <a:pt x="3193717" y="4056"/>
                  </a:lnTo>
                  <a:lnTo>
                    <a:pt x="3188646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0"/>
            <p:cNvSpPr/>
            <p:nvPr/>
          </p:nvSpPr>
          <p:spPr>
            <a:xfrm>
              <a:off x="1237611" y="8774643"/>
              <a:ext cx="3199130" cy="3763010"/>
            </a:xfrm>
            <a:custGeom>
              <a:avLst/>
              <a:gdLst/>
              <a:ahLst/>
              <a:cxnLst/>
              <a:rect l="l" t="t" r="r" b="b"/>
              <a:pathLst>
                <a:path w="3199129" h="3763009">
                  <a:moveTo>
                    <a:pt x="3193717" y="4056"/>
                  </a:moveTo>
                  <a:lnTo>
                    <a:pt x="3188646" y="0"/>
                  </a:lnTo>
                  <a:lnTo>
                    <a:pt x="0" y="3754343"/>
                  </a:lnTo>
                  <a:lnTo>
                    <a:pt x="5059" y="3758386"/>
                  </a:lnTo>
                  <a:lnTo>
                    <a:pt x="10117" y="3762429"/>
                  </a:lnTo>
                  <a:lnTo>
                    <a:pt x="3198774" y="8099"/>
                  </a:lnTo>
                  <a:lnTo>
                    <a:pt x="3193717" y="4056"/>
                  </a:lnTo>
                  <a:close/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1"/>
            <p:cNvSpPr/>
            <p:nvPr/>
          </p:nvSpPr>
          <p:spPr>
            <a:xfrm>
              <a:off x="1242671" y="1253302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0" y="0"/>
                  </a:moveTo>
                  <a:lnTo>
                    <a:pt x="5058" y="5056"/>
                  </a:lnTo>
                  <a:lnTo>
                    <a:pt x="5058" y="40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2"/>
            <p:cNvSpPr/>
            <p:nvPr/>
          </p:nvSpPr>
          <p:spPr>
            <a:xfrm>
              <a:off x="1247729" y="12537072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-505" y="507"/>
                  </a:moveTo>
                  <a:lnTo>
                    <a:pt x="505" y="507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3"/>
            <p:cNvSpPr/>
            <p:nvPr/>
          </p:nvSpPr>
          <p:spPr>
            <a:xfrm>
              <a:off x="948192" y="12527972"/>
              <a:ext cx="299720" cy="309880"/>
            </a:xfrm>
            <a:custGeom>
              <a:avLst/>
              <a:gdLst/>
              <a:ahLst/>
              <a:cxnLst/>
              <a:rect l="l" t="t" r="r" b="b"/>
              <a:pathLst>
                <a:path w="299719" h="309879">
                  <a:moveTo>
                    <a:pt x="289419" y="0"/>
                  </a:moveTo>
                  <a:lnTo>
                    <a:pt x="0" y="299537"/>
                  </a:lnTo>
                  <a:lnTo>
                    <a:pt x="10122" y="309651"/>
                  </a:lnTo>
                  <a:lnTo>
                    <a:pt x="299537" y="10113"/>
                  </a:lnTo>
                  <a:lnTo>
                    <a:pt x="294479" y="5056"/>
                  </a:lnTo>
                  <a:lnTo>
                    <a:pt x="289419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4"/>
            <p:cNvSpPr/>
            <p:nvPr/>
          </p:nvSpPr>
          <p:spPr>
            <a:xfrm>
              <a:off x="948192" y="12527972"/>
              <a:ext cx="299720" cy="309880"/>
            </a:xfrm>
            <a:custGeom>
              <a:avLst/>
              <a:gdLst/>
              <a:ahLst/>
              <a:cxnLst/>
              <a:rect l="l" t="t" r="r" b="b"/>
              <a:pathLst>
                <a:path w="299719" h="309879">
                  <a:moveTo>
                    <a:pt x="294479" y="5056"/>
                  </a:moveTo>
                  <a:lnTo>
                    <a:pt x="289419" y="0"/>
                  </a:lnTo>
                  <a:lnTo>
                    <a:pt x="0" y="299537"/>
                  </a:lnTo>
                  <a:lnTo>
                    <a:pt x="5063" y="304594"/>
                  </a:lnTo>
                  <a:lnTo>
                    <a:pt x="10122" y="309651"/>
                  </a:lnTo>
                  <a:lnTo>
                    <a:pt x="299537" y="10113"/>
                  </a:lnTo>
                  <a:lnTo>
                    <a:pt x="294479" y="5056"/>
                  </a:lnTo>
                  <a:close/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5"/>
            <p:cNvSpPr/>
            <p:nvPr/>
          </p:nvSpPr>
          <p:spPr>
            <a:xfrm>
              <a:off x="947179" y="12827510"/>
              <a:ext cx="6350" cy="10160"/>
            </a:xfrm>
            <a:custGeom>
              <a:avLst/>
              <a:gdLst/>
              <a:ahLst/>
              <a:cxnLst/>
              <a:rect l="l" t="t" r="r" b="b"/>
              <a:pathLst>
                <a:path w="6350" h="10159">
                  <a:moveTo>
                    <a:pt x="1012" y="0"/>
                  </a:moveTo>
                  <a:lnTo>
                    <a:pt x="0" y="2028"/>
                  </a:lnTo>
                  <a:lnTo>
                    <a:pt x="0" y="8099"/>
                  </a:lnTo>
                  <a:lnTo>
                    <a:pt x="2029" y="10113"/>
                  </a:lnTo>
                  <a:lnTo>
                    <a:pt x="6076" y="5056"/>
                  </a:lnTo>
                  <a:lnTo>
                    <a:pt x="1012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6"/>
            <p:cNvSpPr/>
            <p:nvPr/>
          </p:nvSpPr>
          <p:spPr>
            <a:xfrm>
              <a:off x="947179" y="12827510"/>
              <a:ext cx="2540" cy="10160"/>
            </a:xfrm>
            <a:custGeom>
              <a:avLst/>
              <a:gdLst/>
              <a:ahLst/>
              <a:cxnLst/>
              <a:rect l="l" t="t" r="r" b="b"/>
              <a:pathLst>
                <a:path w="2540" h="10159">
                  <a:moveTo>
                    <a:pt x="1012" y="0"/>
                  </a:moveTo>
                  <a:lnTo>
                    <a:pt x="0" y="2028"/>
                  </a:lnTo>
                  <a:lnTo>
                    <a:pt x="0" y="8099"/>
                  </a:lnTo>
                  <a:lnTo>
                    <a:pt x="2029" y="10113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7"/>
            <p:cNvSpPr/>
            <p:nvPr/>
          </p:nvSpPr>
          <p:spPr>
            <a:xfrm>
              <a:off x="949198" y="12827520"/>
              <a:ext cx="2783205" cy="2336800"/>
            </a:xfrm>
            <a:custGeom>
              <a:avLst/>
              <a:gdLst/>
              <a:ahLst/>
              <a:cxnLst/>
              <a:rect l="l" t="t" r="r" b="b"/>
              <a:pathLst>
                <a:path w="2783204" h="2336800">
                  <a:moveTo>
                    <a:pt x="2782862" y="2331529"/>
                  </a:moveTo>
                  <a:lnTo>
                    <a:pt x="8102" y="0"/>
                  </a:lnTo>
                  <a:lnTo>
                    <a:pt x="4051" y="5054"/>
                  </a:lnTo>
                  <a:lnTo>
                    <a:pt x="0" y="10109"/>
                  </a:lnTo>
                  <a:lnTo>
                    <a:pt x="2768701" y="2336584"/>
                  </a:lnTo>
                  <a:lnTo>
                    <a:pt x="2778810" y="2336584"/>
                  </a:lnTo>
                  <a:lnTo>
                    <a:pt x="2782862" y="2331529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298"/>
            <p:cNvSpPr/>
            <p:nvPr/>
          </p:nvSpPr>
          <p:spPr>
            <a:xfrm>
              <a:off x="949208" y="12827510"/>
              <a:ext cx="2783205" cy="2336800"/>
            </a:xfrm>
            <a:custGeom>
              <a:avLst/>
              <a:gdLst/>
              <a:ahLst/>
              <a:cxnLst/>
              <a:rect l="l" t="t" r="r" b="b"/>
              <a:pathLst>
                <a:path w="2783204" h="2336800">
                  <a:moveTo>
                    <a:pt x="8093" y="0"/>
                  </a:moveTo>
                  <a:lnTo>
                    <a:pt x="4046" y="5056"/>
                  </a:lnTo>
                  <a:lnTo>
                    <a:pt x="0" y="10113"/>
                  </a:lnTo>
                </a:path>
                <a:path w="2783204" h="2336800">
                  <a:moveTo>
                    <a:pt x="0" y="10113"/>
                  </a:moveTo>
                  <a:lnTo>
                    <a:pt x="2768694" y="2336592"/>
                  </a:lnTo>
                </a:path>
                <a:path w="2783204" h="2336800">
                  <a:moveTo>
                    <a:pt x="2778808" y="2336592"/>
                  </a:moveTo>
                  <a:lnTo>
                    <a:pt x="2782851" y="2331535"/>
                  </a:lnTo>
                  <a:lnTo>
                    <a:pt x="8093" y="0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299"/>
            <p:cNvSpPr/>
            <p:nvPr/>
          </p:nvSpPr>
          <p:spPr>
            <a:xfrm>
              <a:off x="3728008" y="15159049"/>
              <a:ext cx="6350" cy="5080"/>
            </a:xfrm>
            <a:custGeom>
              <a:avLst/>
              <a:gdLst/>
              <a:ahLst/>
              <a:cxnLst/>
              <a:rect l="l" t="t" r="r" b="b"/>
              <a:pathLst>
                <a:path w="6350" h="5080">
                  <a:moveTo>
                    <a:pt x="6070" y="3035"/>
                  </a:moveTo>
                  <a:lnTo>
                    <a:pt x="4051" y="0"/>
                  </a:lnTo>
                  <a:lnTo>
                    <a:pt x="0" y="5054"/>
                  </a:lnTo>
                  <a:lnTo>
                    <a:pt x="3048" y="5054"/>
                  </a:lnTo>
                  <a:lnTo>
                    <a:pt x="5054" y="5054"/>
                  </a:lnTo>
                  <a:lnTo>
                    <a:pt x="6070" y="5054"/>
                  </a:lnTo>
                  <a:lnTo>
                    <a:pt x="6070" y="3035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0"/>
            <p:cNvSpPr/>
            <p:nvPr/>
          </p:nvSpPr>
          <p:spPr>
            <a:xfrm>
              <a:off x="3732060" y="15159046"/>
              <a:ext cx="2540" cy="5080"/>
            </a:xfrm>
            <a:custGeom>
              <a:avLst/>
              <a:gdLst/>
              <a:ahLst/>
              <a:cxnLst/>
              <a:rect l="l" t="t" r="r" b="b"/>
              <a:pathLst>
                <a:path w="2539" h="5080">
                  <a:moveTo>
                    <a:pt x="0" y="0"/>
                  </a:moveTo>
                  <a:lnTo>
                    <a:pt x="2028" y="3028"/>
                  </a:lnTo>
                </a:path>
                <a:path w="2539" h="5080">
                  <a:moveTo>
                    <a:pt x="2028" y="3028"/>
                  </a:moveTo>
                  <a:lnTo>
                    <a:pt x="2028" y="5056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1"/>
            <p:cNvSpPr/>
            <p:nvPr/>
          </p:nvSpPr>
          <p:spPr>
            <a:xfrm>
              <a:off x="3845407" y="15160052"/>
              <a:ext cx="6350" cy="4445"/>
            </a:xfrm>
            <a:custGeom>
              <a:avLst/>
              <a:gdLst/>
              <a:ahLst/>
              <a:cxnLst/>
              <a:rect l="l" t="t" r="r" b="b"/>
              <a:pathLst>
                <a:path w="6350" h="4444">
                  <a:moveTo>
                    <a:pt x="6070" y="4051"/>
                  </a:moveTo>
                  <a:lnTo>
                    <a:pt x="1016" y="0"/>
                  </a:lnTo>
                  <a:lnTo>
                    <a:pt x="0" y="3048"/>
                  </a:lnTo>
                  <a:lnTo>
                    <a:pt x="0" y="4051"/>
                  </a:lnTo>
                  <a:lnTo>
                    <a:pt x="1016" y="4051"/>
                  </a:lnTo>
                  <a:lnTo>
                    <a:pt x="4038" y="4051"/>
                  </a:lnTo>
                  <a:lnTo>
                    <a:pt x="6070" y="4051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2"/>
            <p:cNvSpPr/>
            <p:nvPr/>
          </p:nvSpPr>
          <p:spPr>
            <a:xfrm>
              <a:off x="3845409" y="15163089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69">
                  <a:moveTo>
                    <a:pt x="-505" y="507"/>
                  </a:moveTo>
                  <a:lnTo>
                    <a:pt x="505" y="507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3"/>
            <p:cNvSpPr/>
            <p:nvPr/>
          </p:nvSpPr>
          <p:spPr>
            <a:xfrm>
              <a:off x="3845409" y="15160046"/>
              <a:ext cx="1270" cy="3175"/>
            </a:xfrm>
            <a:custGeom>
              <a:avLst/>
              <a:gdLst/>
              <a:ahLst/>
              <a:cxnLst/>
              <a:rect l="l" t="t" r="r" b="b"/>
              <a:pathLst>
                <a:path w="1270" h="3175">
                  <a:moveTo>
                    <a:pt x="0" y="3042"/>
                  </a:moveTo>
                  <a:lnTo>
                    <a:pt x="1014" y="0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4"/>
            <p:cNvSpPr/>
            <p:nvPr/>
          </p:nvSpPr>
          <p:spPr>
            <a:xfrm>
              <a:off x="3846423" y="10692295"/>
              <a:ext cx="3816350" cy="4472305"/>
            </a:xfrm>
            <a:custGeom>
              <a:avLst/>
              <a:gdLst/>
              <a:ahLst/>
              <a:cxnLst/>
              <a:rect l="l" t="t" r="r" b="b"/>
              <a:pathLst>
                <a:path w="3816350" h="4472305">
                  <a:moveTo>
                    <a:pt x="3816045" y="8102"/>
                  </a:moveTo>
                  <a:lnTo>
                    <a:pt x="3810990" y="4064"/>
                  </a:lnTo>
                  <a:lnTo>
                    <a:pt x="3805936" y="0"/>
                  </a:lnTo>
                  <a:lnTo>
                    <a:pt x="0" y="4467758"/>
                  </a:lnTo>
                  <a:lnTo>
                    <a:pt x="5054" y="4471809"/>
                  </a:lnTo>
                  <a:lnTo>
                    <a:pt x="13144" y="4471809"/>
                  </a:lnTo>
                  <a:lnTo>
                    <a:pt x="3816045" y="8102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5"/>
            <p:cNvSpPr/>
            <p:nvPr/>
          </p:nvSpPr>
          <p:spPr>
            <a:xfrm>
              <a:off x="3846423" y="10692291"/>
              <a:ext cx="3816350" cy="4472305"/>
            </a:xfrm>
            <a:custGeom>
              <a:avLst/>
              <a:gdLst/>
              <a:ahLst/>
              <a:cxnLst/>
              <a:rect l="l" t="t" r="r" b="b"/>
              <a:pathLst>
                <a:path w="3816350" h="4472305">
                  <a:moveTo>
                    <a:pt x="0" y="4467755"/>
                  </a:moveTo>
                  <a:lnTo>
                    <a:pt x="5056" y="4471812"/>
                  </a:lnTo>
                </a:path>
                <a:path w="3816350" h="4472305">
                  <a:moveTo>
                    <a:pt x="13156" y="4471812"/>
                  </a:moveTo>
                  <a:lnTo>
                    <a:pt x="3816054" y="8099"/>
                  </a:lnTo>
                </a:path>
                <a:path w="3816350" h="4472305">
                  <a:moveTo>
                    <a:pt x="3816054" y="8099"/>
                  </a:moveTo>
                  <a:lnTo>
                    <a:pt x="3810997" y="4056"/>
                  </a:lnTo>
                  <a:lnTo>
                    <a:pt x="3805941" y="0"/>
                  </a:lnTo>
                  <a:lnTo>
                    <a:pt x="0" y="4467755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6"/>
            <p:cNvSpPr/>
            <p:nvPr/>
          </p:nvSpPr>
          <p:spPr>
            <a:xfrm>
              <a:off x="7657421" y="10696347"/>
              <a:ext cx="6350" cy="4445"/>
            </a:xfrm>
            <a:custGeom>
              <a:avLst/>
              <a:gdLst/>
              <a:ahLst/>
              <a:cxnLst/>
              <a:rect l="l" t="t" r="r" b="b"/>
              <a:pathLst>
                <a:path w="6350" h="4445">
                  <a:moveTo>
                    <a:pt x="0" y="0"/>
                  </a:moveTo>
                  <a:lnTo>
                    <a:pt x="5056" y="4042"/>
                  </a:lnTo>
                  <a:lnTo>
                    <a:pt x="6071" y="30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7"/>
            <p:cNvSpPr/>
            <p:nvPr/>
          </p:nvSpPr>
          <p:spPr>
            <a:xfrm>
              <a:off x="7662478" y="10699375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70" h="1270">
                  <a:moveTo>
                    <a:pt x="0" y="1014"/>
                  </a:moveTo>
                  <a:lnTo>
                    <a:pt x="1014" y="0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08"/>
            <p:cNvSpPr/>
            <p:nvPr/>
          </p:nvSpPr>
          <p:spPr>
            <a:xfrm>
              <a:off x="7651350" y="8435649"/>
              <a:ext cx="1158875" cy="2263775"/>
            </a:xfrm>
            <a:custGeom>
              <a:avLst/>
              <a:gdLst/>
              <a:ahLst/>
              <a:cxnLst/>
              <a:rect l="l" t="t" r="r" b="b"/>
              <a:pathLst>
                <a:path w="1158875" h="2263775">
                  <a:moveTo>
                    <a:pt x="1146540" y="0"/>
                  </a:moveTo>
                  <a:lnTo>
                    <a:pt x="0" y="2257655"/>
                  </a:lnTo>
                  <a:lnTo>
                    <a:pt x="6071" y="2260697"/>
                  </a:lnTo>
                  <a:lnTo>
                    <a:pt x="12142" y="2263726"/>
                  </a:lnTo>
                  <a:lnTo>
                    <a:pt x="1158682" y="6071"/>
                  </a:lnTo>
                  <a:lnTo>
                    <a:pt x="1146540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09"/>
            <p:cNvSpPr/>
            <p:nvPr/>
          </p:nvSpPr>
          <p:spPr>
            <a:xfrm>
              <a:off x="7651350" y="8435649"/>
              <a:ext cx="1158875" cy="2263775"/>
            </a:xfrm>
            <a:custGeom>
              <a:avLst/>
              <a:gdLst/>
              <a:ahLst/>
              <a:cxnLst/>
              <a:rect l="l" t="t" r="r" b="b"/>
              <a:pathLst>
                <a:path w="1158875" h="2263775">
                  <a:moveTo>
                    <a:pt x="6071" y="2260697"/>
                  </a:moveTo>
                  <a:lnTo>
                    <a:pt x="12142" y="2263726"/>
                  </a:lnTo>
                  <a:lnTo>
                    <a:pt x="1158682" y="6071"/>
                  </a:lnTo>
                  <a:lnTo>
                    <a:pt x="1152611" y="3028"/>
                  </a:lnTo>
                  <a:lnTo>
                    <a:pt x="1146540" y="0"/>
                  </a:lnTo>
                  <a:lnTo>
                    <a:pt x="0" y="2257655"/>
                  </a:lnTo>
                  <a:lnTo>
                    <a:pt x="6071" y="2260697"/>
                  </a:lnTo>
                  <a:close/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0"/>
            <p:cNvSpPr/>
            <p:nvPr/>
          </p:nvSpPr>
          <p:spPr>
            <a:xfrm>
              <a:off x="8797891" y="8434635"/>
              <a:ext cx="6350" cy="4445"/>
            </a:xfrm>
            <a:custGeom>
              <a:avLst/>
              <a:gdLst/>
              <a:ahLst/>
              <a:cxnLst/>
              <a:rect l="l" t="t" r="r" b="b"/>
              <a:pathLst>
                <a:path w="6350" h="4445">
                  <a:moveTo>
                    <a:pt x="1014" y="0"/>
                  </a:moveTo>
                  <a:lnTo>
                    <a:pt x="0" y="1014"/>
                  </a:lnTo>
                  <a:lnTo>
                    <a:pt x="6071" y="4042"/>
                  </a:lnTo>
                  <a:lnTo>
                    <a:pt x="1014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1"/>
            <p:cNvSpPr/>
            <p:nvPr/>
          </p:nvSpPr>
          <p:spPr>
            <a:xfrm>
              <a:off x="8797891" y="8434635"/>
              <a:ext cx="1270" cy="1270"/>
            </a:xfrm>
            <a:custGeom>
              <a:avLst/>
              <a:gdLst/>
              <a:ahLst/>
              <a:cxnLst/>
              <a:rect l="l" t="t" r="r" b="b"/>
              <a:pathLst>
                <a:path w="1270" h="1270">
                  <a:moveTo>
                    <a:pt x="0" y="1014"/>
                  </a:moveTo>
                  <a:lnTo>
                    <a:pt x="1014" y="0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2"/>
            <p:cNvSpPr/>
            <p:nvPr/>
          </p:nvSpPr>
          <p:spPr>
            <a:xfrm>
              <a:off x="8798905" y="2387279"/>
              <a:ext cx="5176520" cy="6055995"/>
            </a:xfrm>
            <a:custGeom>
              <a:avLst/>
              <a:gdLst/>
              <a:ahLst/>
              <a:cxnLst/>
              <a:rect l="l" t="t" r="r" b="b"/>
              <a:pathLst>
                <a:path w="5176519" h="6055995">
                  <a:moveTo>
                    <a:pt x="5166051" y="0"/>
                  </a:moveTo>
                  <a:lnTo>
                    <a:pt x="0" y="6047356"/>
                  </a:lnTo>
                  <a:lnTo>
                    <a:pt x="5056" y="6051399"/>
                  </a:lnTo>
                  <a:lnTo>
                    <a:pt x="10113" y="6055441"/>
                  </a:lnTo>
                  <a:lnTo>
                    <a:pt x="5176055" y="8085"/>
                  </a:lnTo>
                  <a:lnTo>
                    <a:pt x="5171122" y="3974"/>
                  </a:lnTo>
                  <a:lnTo>
                    <a:pt x="5166051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3"/>
            <p:cNvSpPr/>
            <p:nvPr/>
          </p:nvSpPr>
          <p:spPr>
            <a:xfrm>
              <a:off x="8798905" y="2387279"/>
              <a:ext cx="5176520" cy="6055995"/>
            </a:xfrm>
            <a:custGeom>
              <a:avLst/>
              <a:gdLst/>
              <a:ahLst/>
              <a:cxnLst/>
              <a:rect l="l" t="t" r="r" b="b"/>
              <a:pathLst>
                <a:path w="5176519" h="6055995">
                  <a:moveTo>
                    <a:pt x="5056" y="6051399"/>
                  </a:moveTo>
                  <a:lnTo>
                    <a:pt x="10113" y="6055441"/>
                  </a:lnTo>
                  <a:lnTo>
                    <a:pt x="5176055" y="8085"/>
                  </a:lnTo>
                  <a:lnTo>
                    <a:pt x="5171122" y="3974"/>
                  </a:lnTo>
                  <a:lnTo>
                    <a:pt x="5166051" y="0"/>
                  </a:lnTo>
                  <a:lnTo>
                    <a:pt x="0" y="6047356"/>
                  </a:lnTo>
                  <a:lnTo>
                    <a:pt x="5056" y="6051399"/>
                  </a:lnTo>
                  <a:close/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4"/>
            <p:cNvSpPr/>
            <p:nvPr/>
          </p:nvSpPr>
          <p:spPr>
            <a:xfrm>
              <a:off x="13964957" y="2385223"/>
              <a:ext cx="11430" cy="10160"/>
            </a:xfrm>
            <a:custGeom>
              <a:avLst/>
              <a:gdLst/>
              <a:ahLst/>
              <a:cxnLst/>
              <a:rect l="l" t="t" r="r" b="b"/>
              <a:pathLst>
                <a:path w="11430" h="10160">
                  <a:moveTo>
                    <a:pt x="6989" y="0"/>
                  </a:moveTo>
                  <a:lnTo>
                    <a:pt x="3014" y="0"/>
                  </a:lnTo>
                  <a:lnTo>
                    <a:pt x="0" y="2055"/>
                  </a:lnTo>
                  <a:lnTo>
                    <a:pt x="5070" y="6029"/>
                  </a:lnTo>
                  <a:lnTo>
                    <a:pt x="10004" y="10141"/>
                  </a:lnTo>
                  <a:lnTo>
                    <a:pt x="11100" y="7126"/>
                  </a:lnTo>
                  <a:lnTo>
                    <a:pt x="11100" y="3014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A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5"/>
            <p:cNvSpPr/>
            <p:nvPr/>
          </p:nvSpPr>
          <p:spPr>
            <a:xfrm>
              <a:off x="13964957" y="2385223"/>
              <a:ext cx="11430" cy="10160"/>
            </a:xfrm>
            <a:custGeom>
              <a:avLst/>
              <a:gdLst/>
              <a:ahLst/>
              <a:cxnLst/>
              <a:rect l="l" t="t" r="r" b="b"/>
              <a:pathLst>
                <a:path w="11430" h="10160">
                  <a:moveTo>
                    <a:pt x="0" y="2055"/>
                  </a:moveTo>
                  <a:lnTo>
                    <a:pt x="3014" y="0"/>
                  </a:lnTo>
                  <a:lnTo>
                    <a:pt x="6989" y="0"/>
                  </a:lnTo>
                  <a:lnTo>
                    <a:pt x="11100" y="3014"/>
                  </a:lnTo>
                  <a:lnTo>
                    <a:pt x="11100" y="7126"/>
                  </a:lnTo>
                  <a:lnTo>
                    <a:pt x="10004" y="10141"/>
                  </a:lnTo>
                </a:path>
              </a:pathLst>
            </a:custGeom>
            <a:ln w="3175">
              <a:solidFill>
                <a:srgbClr val="AD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455461" y="1401226"/>
            <a:ext cx="2229013" cy="3851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8" name="Объект 1"/>
          <p:cNvSpPr txBox="1">
            <a:spLocks/>
          </p:cNvSpPr>
          <p:nvPr/>
        </p:nvSpPr>
        <p:spPr>
          <a:xfrm>
            <a:off x="-80466" y="4441692"/>
            <a:ext cx="9144000" cy="132487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algn="ctr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году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выделено финансирование и осуществлен Капитальный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автомобильной дороги в п. Тыреть на сумму 90,8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являющийся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подъездом к объекту социальной сферы, участвующему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КРСТ. В 2024 году будут отремонтированы три дороги в районе.</a:t>
            </a:r>
          </a:p>
        </p:txBody>
      </p:sp>
      <p:pic>
        <p:nvPicPr>
          <p:cNvPr id="319" name="Picture 4" descr="https://catherineasquithgallery.com/uploads/posts/2021-02/1613623617_39-p-fon-dlya-prezentatsii-doroga-42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078" y="5315573"/>
            <a:ext cx="2557314" cy="15243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0" name="Picture 2" descr="https://avatars.mds.yandex.net/i?id=0145e2a11105206d5334d79fe1871fec_l-4266390-images-thumbs&amp;n=1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5333601"/>
            <a:ext cx="2033239" cy="1524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77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73" y="548680"/>
            <a:ext cx="8987361" cy="957923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ru-RU" sz="2000" dirty="0"/>
              <a:t>На территории </a:t>
            </a:r>
            <a:r>
              <a:rPr lang="ru-RU" sz="2000" dirty="0" err="1"/>
              <a:t>Заларинского</a:t>
            </a:r>
            <a:r>
              <a:rPr lang="ru-RU" sz="2000" dirty="0"/>
              <a:t> района реализуются проекты в рамках мероприятий по благоустройству территорий. </a:t>
            </a:r>
            <a:br>
              <a:rPr lang="ru-RU" sz="2000" dirty="0"/>
            </a:br>
            <a:r>
              <a:rPr lang="ru-RU" sz="2000" dirty="0"/>
              <a:t>По результатам конкурсов жители 13 муниципальных образований </a:t>
            </a:r>
            <a:r>
              <a:rPr lang="ru-RU" sz="2000" dirty="0" err="1"/>
              <a:t>Заларинского</a:t>
            </a:r>
            <a:r>
              <a:rPr lang="ru-RU" sz="2000" dirty="0"/>
              <a:t> района получили возможность благоустроить свои территории.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856" y="1431247"/>
            <a:ext cx="8799396" cy="618436"/>
          </a:xfrm>
        </p:spPr>
        <p:txBody>
          <a:bodyPr/>
          <a:lstStyle/>
          <a:p>
            <a:pPr marL="109728" indent="0" algn="ctr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обустройстроены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зоны отдыха, игровые площадки, установлены стелы и ограждения, простроены тротуары и пешеходные дорожки.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Объект 3" descr="изображение_viber_2022-05-18_15-54-11-7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195753" y="2077695"/>
            <a:ext cx="3628813" cy="24517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изображение_viber_2022-08-29_11-16-52-435.jpg"/>
          <p:cNvPicPr>
            <a:picLocks noChangeAspect="1"/>
          </p:cNvPicPr>
          <p:nvPr/>
        </p:nvPicPr>
        <p:blipFill>
          <a:blip r:embed="rId3" cstate="print"/>
          <a:srcRect t="32592" b="42650"/>
          <a:stretch>
            <a:fillRect/>
          </a:stretch>
        </p:blipFill>
        <p:spPr>
          <a:xfrm>
            <a:off x="4706808" y="5445224"/>
            <a:ext cx="2567899" cy="1412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C:\Users\User\Desktop\Мои документы\ГРАНТ\гранты на 2022\4. зона отдыха Халты\ФОТО ОГРАЖДЕНИЯ\изображение_viber_2022-08-26_11-43-13-9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4268" y="1916832"/>
            <a:ext cx="3009732" cy="2257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 descr="C:\Users\Администратор\Downloads\IMG_20220718_10425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7" b="52222"/>
          <a:stretch/>
        </p:blipFill>
        <p:spPr bwMode="auto">
          <a:xfrm>
            <a:off x="2763668" y="4445908"/>
            <a:ext cx="3060898" cy="19888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45623"/>
            <a:ext cx="1754983" cy="2600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901" y="5445224"/>
            <a:ext cx="1976099" cy="1478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113501"/>
            <a:ext cx="2615081" cy="1470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8" y="4445909"/>
            <a:ext cx="2832984" cy="24120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325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40768"/>
            <a:ext cx="9144000" cy="58548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Положительной практикой можно отметить участие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Мойганского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образования в государственной программе</a:t>
            </a:r>
            <a:b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Благодаря комплексному подходу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 2019-2020 гг. в с.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Мойган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а в 2020-2021 гг. в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Романенкина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были построены дома культуры, детские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площадки, места для занятия спортом, благоустроены территории отдыха, проведено централизованное 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водоснабжение</a:t>
            </a:r>
            <a:b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с.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Мойган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с. 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Романенкина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793" y="5303396"/>
            <a:ext cx="1487088" cy="1499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Galeeva\Documents\Презинтации\Объекты Заларинского р-на\IMG_58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894" y="3581643"/>
            <a:ext cx="2646537" cy="17643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49" y="5431082"/>
            <a:ext cx="1856526" cy="13923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387" y="3413524"/>
            <a:ext cx="1926895" cy="1445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O:\Галеева О.С\16.10.2017\IMG_018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81111"/>
            <a:ext cx="2029432" cy="15220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Galeeva\Desktop\IMG_016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08458"/>
            <a:ext cx="1747370" cy="11649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O:\Галеева О.С\Фото КРСТ автомобили для культуры 2021 г\Мойганское мо\DSCF454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438" y="4773371"/>
            <a:ext cx="1610792" cy="906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Содержимое 7" descr="DSCF456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91880" y="3722682"/>
            <a:ext cx="2376432" cy="1605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Объект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8" y="5346291"/>
            <a:ext cx="1969516" cy="1477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604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7693"/>
            <a:ext cx="896448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Понимая новое направление реализации долгосрочных </a:t>
            </a:r>
            <a:r>
              <a:rPr lang="ru-RU" b="1" dirty="0"/>
              <a:t>планов социально-экономического развития сельских </a:t>
            </a:r>
            <a:r>
              <a:rPr lang="ru-RU" b="1" dirty="0" smtClean="0"/>
              <a:t>агломераций, нами, с точки зрения развития экономики и занятости территории, были сформированы мероприятия, направленные на развитие опорного населенного пункта п. </a:t>
            </a:r>
            <a:r>
              <a:rPr lang="ru-RU" b="1" dirty="0" err="1" smtClean="0"/>
              <a:t>Залари</a:t>
            </a:r>
            <a:r>
              <a:rPr lang="ru-RU" b="1" dirty="0" smtClean="0"/>
              <a:t> на 6 лет: 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b="1" dirty="0" smtClean="0"/>
              <a:t>В связи с географической особенностью, в районе имеются населенные пункты, не обеспеченные нормативами обеспечения качественными услугами, удаленные на расстоянии до 80 км. от опорного населенного пункта.</a:t>
            </a:r>
            <a:endParaRPr lang="ru-RU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372109"/>
              </p:ext>
            </p:extLst>
          </p:nvPr>
        </p:nvGraphicFramePr>
        <p:xfrm>
          <a:off x="179512" y="1481143"/>
          <a:ext cx="8784976" cy="37320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80852"/>
                <a:gridCol w="1161650"/>
                <a:gridCol w="1742474"/>
              </a:tblGrid>
              <a:tr h="282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объекта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Проектная мощность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Проектно-сметная документация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70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КОС в м-не ЗМЗ п.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Залари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 м3/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Имеется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01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д/к Родник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9981 чел.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Имеется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20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детского сада (ул. Советская)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мест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Имеется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4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поликлиники и капитальный ремонт здания Хирургии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Заларинской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ЦРБ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посещений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находится в стадии разработки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8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ДШИ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ru-RU" sz="1400" b="1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9981 </a:t>
                      </a:r>
                      <a:r>
                        <a:rPr kumimoji="0"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стадии разработки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6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детского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сада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 (Аверченко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начальной школы (Солнечный)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и 210 мест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находится в стадии разработки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9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блочно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-модульных котельных в МПМК,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сетей водоснабжения в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мкр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-нах Центральный,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Целистрой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ДОК,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Инфраструктуры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мкр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-на Новый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находится в стадии разработки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43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автомобильных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12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зданий ИВС и МВД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4375" marR="143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236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Прямоугольник 1"/>
          <p:cNvSpPr>
            <a:spLocks noChangeArrowheads="1"/>
          </p:cNvSpPr>
          <p:nvPr/>
        </p:nvSpPr>
        <p:spPr bwMode="auto">
          <a:xfrm>
            <a:off x="294490" y="188640"/>
            <a:ext cx="861377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результате реализации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государственной программы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существенно обновлена социальная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инфраструктура,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территория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района преображается,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активно развивается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туризм, разработан и запущен туристический маршрут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Заларинское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кольцо».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Наши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села звучат на уровне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страны, так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Хор-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Тагна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района признали одной из лучших деревень России и включили в ассоциацию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Самые красивые деревни России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 в 2022 году Хор-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Тагнинское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МО заняло 2 место во Всероссийском конкурсе «Лучшая муниципальная практика»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726A68-12C5-4BFA-9373-76AC78B005E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3275" y="3188288"/>
            <a:ext cx="91362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способствует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привлечению сельского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удовлетворению потребностей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населения в благоустроенном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жилье, повышению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комплексного обустройства сельских населенных пунктов объектами социальной  инженерной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инфраструктуры, активизации граждан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реализации общественно значимых объектов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повышает качество и уровень жизни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275" y="4691101"/>
            <a:ext cx="3369932" cy="21007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8" descr="O:\Галеева О.С\Новая папка (21)\109___07\IMG_64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647403"/>
            <a:ext cx="2810533" cy="22090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0" y="4645265"/>
            <a:ext cx="3386447" cy="2192383"/>
          </a:xfrm>
          <a:prstGeom prst="rect">
            <a:avLst/>
          </a:prstGeom>
          <a:effectLst>
            <a:softEdge rad="165100"/>
          </a:effectLst>
        </p:spPr>
      </p:pic>
    </p:spTree>
    <p:extLst>
      <p:ext uri="{BB962C8B-B14F-4D97-AF65-F5344CB8AC3E}">
        <p14:creationId xmlns:p14="http://schemas.microsoft.com/office/powerpoint/2010/main" val="406586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7"/>
          <p:cNvGraphicFramePr>
            <a:graphicFrameLocks noGrp="1"/>
          </p:cNvGraphicFramePr>
          <p:nvPr/>
        </p:nvGraphicFramePr>
        <p:xfrm>
          <a:off x="0" y="-38100"/>
          <a:ext cx="9144000" cy="447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44767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68580" marR="68580" marT="45844" marB="45844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7"/>
          <p:cNvGraphicFramePr>
            <a:graphicFrameLocks noGrp="1"/>
          </p:cNvGraphicFramePr>
          <p:nvPr/>
        </p:nvGraphicFramePr>
        <p:xfrm>
          <a:off x="0" y="6492875"/>
          <a:ext cx="9144000" cy="365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36512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68580" marR="68580" marT="45406" marB="45406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1999" name="Rectangle 2"/>
          <p:cNvSpPr>
            <a:spLocks noChangeArrowheads="1"/>
          </p:cNvSpPr>
          <p:nvPr/>
        </p:nvSpPr>
        <p:spPr bwMode="auto">
          <a:xfrm>
            <a:off x="0" y="28315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6" name="TextBox 5"/>
          <p:cNvSpPr txBox="1"/>
          <p:nvPr/>
        </p:nvSpPr>
        <p:spPr>
          <a:xfrm>
            <a:off x="251190" y="4149080"/>
            <a:ext cx="8577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Спасибо за внимание!</a:t>
            </a:r>
          </a:p>
        </p:txBody>
      </p:sp>
      <p:pic>
        <p:nvPicPr>
          <p:cNvPr id="11" name="Рисунок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" y="-18511"/>
            <a:ext cx="9128411" cy="404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06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13241</TotalTime>
  <Words>980</Words>
  <Application>Microsoft Office PowerPoint</Application>
  <PresentationFormat>Экран (4:3)</PresentationFormat>
  <Paragraphs>138</Paragraphs>
  <Slides>18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Открытая</vt:lpstr>
      <vt:lpstr>Презентация PowerPoint</vt:lpstr>
      <vt:lpstr>  В целях улучшения качества жизни жителей сельских территорий,  сохранения доли населения в общей численности, Заларинский район активно участвует в государственных программах и проектах. Одной из государственных программ,  направленных на развитие сельских поселений является «Комплексное развитие сельских территорий».  В рамках реализации программы осуществляется развитие жилищного строительства на сельских территориях, повышение уровня благоустройства домовладений (водопроводы), создаются, ремонтируются объекты социальной и культурной сферы, центры культурного развития, обустраиваются зоны отдыха, спортивные и детские игровые площадки, осуществляется организация пешеходных коммуникаций.</vt:lpstr>
      <vt:lpstr>Презентация PowerPoint</vt:lpstr>
      <vt:lpstr>МЕРОПРИЯТИЯ ГОСУДАРСТВЕННОЙ ПРОГРАММЫ</vt:lpstr>
      <vt:lpstr>Презентация PowerPoint</vt:lpstr>
      <vt:lpstr>По направлению современный облик сельских территорий в Заларинском районе реализовано два проекта, третий находится в стадии выполнения.</vt:lpstr>
      <vt:lpstr>Осуществлено строительство четырех спортивных многофункциональных площадок</vt:lpstr>
      <vt:lpstr> Выполнено строительство водовода  в д. Романенкина, протяженностью  3,52 км.   на сумму 44 225,17  тыс. руб.     </vt:lpstr>
      <vt:lpstr>Презентация PowerPoint</vt:lpstr>
      <vt:lpstr>Приобретено 4 единицы техники для домов культуры</vt:lpstr>
      <vt:lpstr>Презентация PowerPoint</vt:lpstr>
      <vt:lpstr>Презентация PowerPoint</vt:lpstr>
      <vt:lpstr>Презентация PowerPoint</vt:lpstr>
      <vt:lpstr>На территории Заларинского района реализуются проекты в рамках мероприятий по благоустройству территорий.  По результатам конкурсов жители 13 муниципальных образований Заларинского района получили возможность благоустроить свои территории.   </vt:lpstr>
      <vt:lpstr> Положительной практикой можно отметить участие Мойганского муниципального образования в государственной программе Благодаря комплексному подходу в 2019-2020 гг. в с. Мойган, а в 2020-2021 гг. в с. Романенкина были построены дома культуры, детские площадки, места для занятия спортом, благоустроены территории отдыха, проведено централизованное водоснабжение       с. Мойган                         с. Романенкина      </vt:lpstr>
      <vt:lpstr>Презентация PowerPoint</vt:lpstr>
      <vt:lpstr>Презентация PowerPoint</vt:lpstr>
      <vt:lpstr>Презентация PowerPoint</vt:lpstr>
    </vt:vector>
  </TitlesOfParts>
  <Company>Администрация МО "Заларинский район"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Ольга Сергеевна Галеева</cp:lastModifiedBy>
  <cp:revision>730</cp:revision>
  <cp:lastPrinted>2022-10-25T01:24:49Z</cp:lastPrinted>
  <dcterms:created xsi:type="dcterms:W3CDTF">2014-11-17T01:42:41Z</dcterms:created>
  <dcterms:modified xsi:type="dcterms:W3CDTF">2023-12-09T12:35:13Z</dcterms:modified>
</cp:coreProperties>
</file>